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911C-1C8E-41AA-910C-A4565A5B04E4}" type="datetimeFigureOut">
              <a:rPr lang="en-PK" smtClean="0"/>
              <a:t>17/02/2021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2175-4492-4166-B3F6-98C4DCE00023}" type="slidenum">
              <a:rPr lang="en-PK" smtClean="0"/>
              <a:t>‹#›</a:t>
            </a:fld>
            <a:endParaRPr lang="en-P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09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911C-1C8E-41AA-910C-A4565A5B04E4}" type="datetimeFigureOut">
              <a:rPr lang="en-PK" smtClean="0"/>
              <a:t>17/02/2021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2175-4492-4166-B3F6-98C4DCE0002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3309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911C-1C8E-41AA-910C-A4565A5B04E4}" type="datetimeFigureOut">
              <a:rPr lang="en-PK" smtClean="0"/>
              <a:t>17/02/2021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2175-4492-4166-B3F6-98C4DCE0002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8922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911C-1C8E-41AA-910C-A4565A5B04E4}" type="datetimeFigureOut">
              <a:rPr lang="en-PK" smtClean="0"/>
              <a:t>17/02/2021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2175-4492-4166-B3F6-98C4DCE0002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211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911C-1C8E-41AA-910C-A4565A5B04E4}" type="datetimeFigureOut">
              <a:rPr lang="en-PK" smtClean="0"/>
              <a:t>17/02/2021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2175-4492-4166-B3F6-98C4DCE00023}" type="slidenum">
              <a:rPr lang="en-PK" smtClean="0"/>
              <a:t>‹#›</a:t>
            </a:fld>
            <a:endParaRPr lang="en-P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71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911C-1C8E-41AA-910C-A4565A5B04E4}" type="datetimeFigureOut">
              <a:rPr lang="en-PK" smtClean="0"/>
              <a:t>17/02/2021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2175-4492-4166-B3F6-98C4DCE0002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0148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911C-1C8E-41AA-910C-A4565A5B04E4}" type="datetimeFigureOut">
              <a:rPr lang="en-PK" smtClean="0"/>
              <a:t>17/02/2021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2175-4492-4166-B3F6-98C4DCE0002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2563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911C-1C8E-41AA-910C-A4565A5B04E4}" type="datetimeFigureOut">
              <a:rPr lang="en-PK" smtClean="0"/>
              <a:t>17/02/2021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2175-4492-4166-B3F6-98C4DCE0002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8126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911C-1C8E-41AA-910C-A4565A5B04E4}" type="datetimeFigureOut">
              <a:rPr lang="en-PK" smtClean="0"/>
              <a:t>17/02/2021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2175-4492-4166-B3F6-98C4DCE0002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1624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92911C-1C8E-41AA-910C-A4565A5B04E4}" type="datetimeFigureOut">
              <a:rPr lang="en-PK" smtClean="0"/>
              <a:t>17/02/2021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092175-4492-4166-B3F6-98C4DCE0002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3740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911C-1C8E-41AA-910C-A4565A5B04E4}" type="datetimeFigureOut">
              <a:rPr lang="en-PK" smtClean="0"/>
              <a:t>17/02/2021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2175-4492-4166-B3F6-98C4DCE0002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0184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92911C-1C8E-41AA-910C-A4565A5B04E4}" type="datetimeFigureOut">
              <a:rPr lang="en-PK" smtClean="0"/>
              <a:t>17/02/2021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7092175-4492-4166-B3F6-98C4DCE00023}" type="slidenum">
              <a:rPr lang="en-PK" smtClean="0"/>
              <a:t>‹#›</a:t>
            </a:fld>
            <a:endParaRPr lang="en-P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0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.Kamran@cuiatk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1D25-CA89-4E73-979D-A08504A7B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</p:spPr>
        <p:txBody>
          <a:bodyPr/>
          <a:lstStyle/>
          <a:p>
            <a:r>
              <a:rPr lang="en-US" dirty="0"/>
              <a:t>Game Development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9312F-A562-4117-AD48-D04F6C2A96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Muhammad Kamran</a:t>
            </a:r>
          </a:p>
          <a:p>
            <a:r>
              <a:rPr lang="en-US" dirty="0"/>
              <a:t>CS Department attock</a:t>
            </a:r>
          </a:p>
          <a:p>
            <a:r>
              <a:rPr lang="en-US" dirty="0">
                <a:hlinkClick r:id="rId2"/>
              </a:rPr>
              <a:t>m.Kamran@cuiatk.edu.pk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761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B6A9-B18D-4E2D-BC8C-5059EC791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Development Team</a:t>
            </a:r>
            <a:endParaRPr lang="en-PK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7A799B-8246-45E3-BE45-3E6A0AF20AD7}"/>
              </a:ext>
            </a:extLst>
          </p:cNvPr>
          <p:cNvSpPr/>
          <p:nvPr/>
        </p:nvSpPr>
        <p:spPr>
          <a:xfrm>
            <a:off x="3195687" y="3337088"/>
            <a:ext cx="1536569" cy="1489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  <a:endParaRPr lang="en-PK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711965-0087-44BE-9A05-F4D1A45E43BD}"/>
              </a:ext>
            </a:extLst>
          </p:cNvPr>
          <p:cNvSpPr/>
          <p:nvPr/>
        </p:nvSpPr>
        <p:spPr>
          <a:xfrm>
            <a:off x="3963971" y="2483996"/>
            <a:ext cx="1536569" cy="1489435"/>
          </a:xfrm>
          <a:prstGeom prst="ellipse">
            <a:avLst/>
          </a:prstGeom>
          <a:solidFill>
            <a:schemeClr val="accent5">
              <a:alpha val="7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</a:t>
            </a:r>
            <a:endParaRPr lang="en-PK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31034B3-87F2-49A5-A29B-42A22DF63D43}"/>
              </a:ext>
            </a:extLst>
          </p:cNvPr>
          <p:cNvSpPr/>
          <p:nvPr/>
        </p:nvSpPr>
        <p:spPr>
          <a:xfrm>
            <a:off x="4455736" y="3531942"/>
            <a:ext cx="1536569" cy="1489435"/>
          </a:xfrm>
          <a:prstGeom prst="ellipse">
            <a:avLst/>
          </a:prstGeom>
          <a:solidFill>
            <a:schemeClr val="accent3">
              <a:alpha val="87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</a:t>
            </a:r>
            <a:endParaRPr lang="en-P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E36D4C-4EAC-4332-980F-4F80880114B7}"/>
              </a:ext>
            </a:extLst>
          </p:cNvPr>
          <p:cNvSpPr/>
          <p:nvPr/>
        </p:nvSpPr>
        <p:spPr>
          <a:xfrm>
            <a:off x="8258783" y="2286000"/>
            <a:ext cx="2645923" cy="554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Designer</a:t>
            </a:r>
            <a:endParaRPr lang="en-P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50CC83-3B41-42A5-917C-B8E1016E8178}"/>
              </a:ext>
            </a:extLst>
          </p:cNvPr>
          <p:cNvSpPr/>
          <p:nvPr/>
        </p:nvSpPr>
        <p:spPr>
          <a:xfrm>
            <a:off x="8258782" y="3151761"/>
            <a:ext cx="2645923" cy="5544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Programmer</a:t>
            </a:r>
            <a:endParaRPr lang="en-PK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B457E2-B049-4068-844F-C146D2EEDAE1}"/>
              </a:ext>
            </a:extLst>
          </p:cNvPr>
          <p:cNvSpPr/>
          <p:nvPr/>
        </p:nvSpPr>
        <p:spPr>
          <a:xfrm>
            <a:off x="8258782" y="4081805"/>
            <a:ext cx="2645923" cy="5544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Artist</a:t>
            </a:r>
            <a:endParaRPr lang="en-P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951C1B-E3F3-43B6-A762-FC8050EA0484}"/>
              </a:ext>
            </a:extLst>
          </p:cNvPr>
          <p:cNvSpPr/>
          <p:nvPr/>
        </p:nvSpPr>
        <p:spPr>
          <a:xfrm>
            <a:off x="549764" y="2077867"/>
            <a:ext cx="2645923" cy="5544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 Team (1-5)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24816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B6A9-B18D-4E2D-BC8C-5059EC791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Development Team</a:t>
            </a:r>
            <a:endParaRPr lang="en-PK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7A799B-8246-45E3-BE45-3E6A0AF20AD7}"/>
              </a:ext>
            </a:extLst>
          </p:cNvPr>
          <p:cNvSpPr/>
          <p:nvPr/>
        </p:nvSpPr>
        <p:spPr>
          <a:xfrm>
            <a:off x="2919167" y="4225337"/>
            <a:ext cx="1536569" cy="1489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  <a:endParaRPr lang="en-PK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711965-0087-44BE-9A05-F4D1A45E43BD}"/>
              </a:ext>
            </a:extLst>
          </p:cNvPr>
          <p:cNvSpPr/>
          <p:nvPr/>
        </p:nvSpPr>
        <p:spPr>
          <a:xfrm>
            <a:off x="3963971" y="2483996"/>
            <a:ext cx="1536569" cy="1489435"/>
          </a:xfrm>
          <a:prstGeom prst="ellipse">
            <a:avLst/>
          </a:prstGeom>
          <a:solidFill>
            <a:schemeClr val="accent5">
              <a:alpha val="7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</a:t>
            </a:r>
            <a:endParaRPr lang="en-PK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31034B3-87F2-49A5-A29B-42A22DF63D43}"/>
              </a:ext>
            </a:extLst>
          </p:cNvPr>
          <p:cNvSpPr/>
          <p:nvPr/>
        </p:nvSpPr>
        <p:spPr>
          <a:xfrm>
            <a:off x="5214493" y="4225336"/>
            <a:ext cx="1536569" cy="1489435"/>
          </a:xfrm>
          <a:prstGeom prst="ellipse">
            <a:avLst/>
          </a:prstGeom>
          <a:solidFill>
            <a:schemeClr val="accent3">
              <a:alpha val="87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</a:t>
            </a:r>
            <a:endParaRPr lang="en-P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E36D4C-4EAC-4332-980F-4F80880114B7}"/>
              </a:ext>
            </a:extLst>
          </p:cNvPr>
          <p:cNvSpPr/>
          <p:nvPr/>
        </p:nvSpPr>
        <p:spPr>
          <a:xfrm>
            <a:off x="8258783" y="2286000"/>
            <a:ext cx="2645923" cy="1450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  <a:p>
            <a:pPr algn="ctr"/>
            <a:r>
              <a:rPr lang="en-US" dirty="0"/>
              <a:t>Manages Schedule</a:t>
            </a:r>
          </a:p>
          <a:p>
            <a:pPr algn="ctr"/>
            <a:r>
              <a:rPr lang="en-US" dirty="0"/>
              <a:t>Budget</a:t>
            </a:r>
          </a:p>
          <a:p>
            <a:pPr algn="ctr"/>
            <a:r>
              <a:rPr lang="en-US" dirty="0"/>
              <a:t>Communication</a:t>
            </a:r>
          </a:p>
          <a:p>
            <a:pPr algn="ctr"/>
            <a:r>
              <a:rPr lang="en-US" dirty="0"/>
              <a:t>Odd jobs</a:t>
            </a:r>
            <a:endParaRPr lang="en-P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951C1B-E3F3-43B6-A762-FC8050EA0484}"/>
              </a:ext>
            </a:extLst>
          </p:cNvPr>
          <p:cNvSpPr/>
          <p:nvPr/>
        </p:nvSpPr>
        <p:spPr>
          <a:xfrm>
            <a:off x="549764" y="2077867"/>
            <a:ext cx="2645923" cy="5544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 Team (1-5)</a:t>
            </a:r>
            <a:endParaRPr lang="en-PK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57CDB1-F787-4BD5-985B-B68E64D88CD2}"/>
              </a:ext>
            </a:extLst>
          </p:cNvPr>
          <p:cNvSpPr/>
          <p:nvPr/>
        </p:nvSpPr>
        <p:spPr>
          <a:xfrm>
            <a:off x="549764" y="2884250"/>
            <a:ext cx="2645923" cy="5544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Medium Team (6-25)</a:t>
            </a:r>
            <a:endParaRPr lang="en-PK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806DDB-333A-4D53-AECD-33FD4A50A16E}"/>
              </a:ext>
            </a:extLst>
          </p:cNvPr>
          <p:cNvSpPr/>
          <p:nvPr/>
        </p:nvSpPr>
        <p:spPr>
          <a:xfrm>
            <a:off x="4118343" y="3631206"/>
            <a:ext cx="1536569" cy="1489435"/>
          </a:xfrm>
          <a:prstGeom prst="ellipse">
            <a:avLst/>
          </a:prstGeom>
          <a:solidFill>
            <a:schemeClr val="accent4">
              <a:lumMod val="50000"/>
              <a:alpha val="7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494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B6A9-B18D-4E2D-BC8C-5059EC791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Development Team</a:t>
            </a:r>
            <a:endParaRPr lang="en-PK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7A799B-8246-45E3-BE45-3E6A0AF20AD7}"/>
              </a:ext>
            </a:extLst>
          </p:cNvPr>
          <p:cNvSpPr/>
          <p:nvPr/>
        </p:nvSpPr>
        <p:spPr>
          <a:xfrm>
            <a:off x="4190665" y="3759189"/>
            <a:ext cx="1536569" cy="1489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  <a:endParaRPr lang="en-PK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711965-0087-44BE-9A05-F4D1A45E43BD}"/>
              </a:ext>
            </a:extLst>
          </p:cNvPr>
          <p:cNvSpPr/>
          <p:nvPr/>
        </p:nvSpPr>
        <p:spPr>
          <a:xfrm>
            <a:off x="5067532" y="2228878"/>
            <a:ext cx="1536569" cy="1489435"/>
          </a:xfrm>
          <a:prstGeom prst="ellipse">
            <a:avLst/>
          </a:prstGeom>
          <a:solidFill>
            <a:schemeClr val="accent5">
              <a:alpha val="7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</a:t>
            </a:r>
            <a:endParaRPr lang="en-PK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31034B3-87F2-49A5-A29B-42A22DF63D43}"/>
              </a:ext>
            </a:extLst>
          </p:cNvPr>
          <p:cNvSpPr/>
          <p:nvPr/>
        </p:nvSpPr>
        <p:spPr>
          <a:xfrm>
            <a:off x="5944400" y="3759189"/>
            <a:ext cx="1536569" cy="1489435"/>
          </a:xfrm>
          <a:prstGeom prst="ellipse">
            <a:avLst/>
          </a:prstGeom>
          <a:solidFill>
            <a:schemeClr val="accent3">
              <a:alpha val="87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</a:t>
            </a:r>
            <a:endParaRPr lang="en-P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E36D4C-4EAC-4332-980F-4F80880114B7}"/>
              </a:ext>
            </a:extLst>
          </p:cNvPr>
          <p:cNvSpPr/>
          <p:nvPr/>
        </p:nvSpPr>
        <p:spPr>
          <a:xfrm>
            <a:off x="8258783" y="2286001"/>
            <a:ext cx="2645923" cy="447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Level Designer</a:t>
            </a:r>
            <a:endParaRPr lang="en-P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951C1B-E3F3-43B6-A762-FC8050EA0484}"/>
              </a:ext>
            </a:extLst>
          </p:cNvPr>
          <p:cNvSpPr/>
          <p:nvPr/>
        </p:nvSpPr>
        <p:spPr>
          <a:xfrm>
            <a:off x="549764" y="2077867"/>
            <a:ext cx="2645923" cy="5544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 Team (1-5)</a:t>
            </a:r>
            <a:endParaRPr lang="en-PK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57CDB1-F787-4BD5-985B-B68E64D88CD2}"/>
              </a:ext>
            </a:extLst>
          </p:cNvPr>
          <p:cNvSpPr/>
          <p:nvPr/>
        </p:nvSpPr>
        <p:spPr>
          <a:xfrm>
            <a:off x="549764" y="2884250"/>
            <a:ext cx="2645923" cy="5544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Medium Team (6-25)</a:t>
            </a:r>
            <a:endParaRPr lang="en-PK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806DDB-333A-4D53-AECD-33FD4A50A16E}"/>
              </a:ext>
            </a:extLst>
          </p:cNvPr>
          <p:cNvSpPr/>
          <p:nvPr/>
        </p:nvSpPr>
        <p:spPr>
          <a:xfrm>
            <a:off x="5354385" y="3439507"/>
            <a:ext cx="962865" cy="936604"/>
          </a:xfrm>
          <a:prstGeom prst="ellipse">
            <a:avLst/>
          </a:prstGeom>
          <a:solidFill>
            <a:schemeClr val="accent4">
              <a:lumMod val="50000"/>
              <a:alpha val="7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Prod.</a:t>
            </a:r>
            <a:endParaRPr lang="en-PK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CCDC62-DDB3-44D2-8EEA-59B480D6D9FC}"/>
              </a:ext>
            </a:extLst>
          </p:cNvPr>
          <p:cNvSpPr/>
          <p:nvPr/>
        </p:nvSpPr>
        <p:spPr>
          <a:xfrm>
            <a:off x="559291" y="3736757"/>
            <a:ext cx="2645923" cy="5544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Large Team (25+)</a:t>
            </a:r>
            <a:endParaRPr lang="en-PK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0003427-AA12-43C9-8C4B-7B7FD8F4D2AF}"/>
              </a:ext>
            </a:extLst>
          </p:cNvPr>
          <p:cNvSpPr/>
          <p:nvPr/>
        </p:nvSpPr>
        <p:spPr>
          <a:xfrm>
            <a:off x="6216568" y="2974931"/>
            <a:ext cx="962865" cy="936604"/>
          </a:xfrm>
          <a:prstGeom prst="ellipse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LD</a:t>
            </a:r>
            <a:endParaRPr lang="en-PK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5E45234-DED3-43D3-B0D4-0125405B6141}"/>
              </a:ext>
            </a:extLst>
          </p:cNvPr>
          <p:cNvSpPr/>
          <p:nvPr/>
        </p:nvSpPr>
        <p:spPr>
          <a:xfrm>
            <a:off x="5354383" y="4416987"/>
            <a:ext cx="962865" cy="936604"/>
          </a:xfrm>
          <a:prstGeom prst="ellipse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TD</a:t>
            </a:r>
            <a:endParaRPr lang="en-PK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7CF764D-1BFB-4F67-AE44-B29781855C46}"/>
              </a:ext>
            </a:extLst>
          </p:cNvPr>
          <p:cNvSpPr/>
          <p:nvPr/>
        </p:nvSpPr>
        <p:spPr>
          <a:xfrm>
            <a:off x="4426362" y="3026086"/>
            <a:ext cx="962865" cy="936604"/>
          </a:xfrm>
          <a:prstGeom prst="ellipse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Scr</a:t>
            </a:r>
            <a:endParaRPr lang="en-PK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3EA322-1BDD-4A07-AE89-2AF5A12BCF50}"/>
              </a:ext>
            </a:extLst>
          </p:cNvPr>
          <p:cNvSpPr/>
          <p:nvPr/>
        </p:nvSpPr>
        <p:spPr>
          <a:xfrm>
            <a:off x="8258783" y="2884250"/>
            <a:ext cx="2645923" cy="447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Technical Artist</a:t>
            </a:r>
            <a:endParaRPr lang="en-PK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6CEA32-56C3-4784-BD32-1FCE74950151}"/>
              </a:ext>
            </a:extLst>
          </p:cNvPr>
          <p:cNvSpPr/>
          <p:nvPr/>
        </p:nvSpPr>
        <p:spPr>
          <a:xfrm>
            <a:off x="8258783" y="3566523"/>
            <a:ext cx="2645923" cy="447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Scripters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71584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13883-1BC9-4827-B59A-A094E8F1E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Analogy</a:t>
            </a:r>
            <a:endParaRPr lang="en-PK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198AB0-4BA3-4011-AF57-9266074194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117" y="1863820"/>
            <a:ext cx="5866801" cy="297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76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13883-1BC9-4827-B59A-A094E8F1E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  <a:endParaRPr lang="en-PK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4328837-B6F3-4CFF-8B14-FF646074EA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13" y="1824004"/>
            <a:ext cx="6291330" cy="344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4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13883-1BC9-4827-B59A-A094E8F1E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0AF04-37FA-4E41-9B61-545C87C4C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Demographics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Age, Gender, Culture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Core VS. Casual Gamer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53670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13883-1BC9-4827-B59A-A094E8F1E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BD2EB-D5AC-47B2-A597-C7E722EA5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Location, Location, Location</a:t>
            </a:r>
            <a:endParaRPr lang="en-PK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28CAA9E-4C32-4082-A798-98D73B7ED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45734"/>
            <a:ext cx="5981700" cy="2990850"/>
          </a:xfrm>
          <a:prstGeom prst="rect">
            <a:avLst/>
          </a:prstGeom>
          <a:noFill/>
          <a:effectLst>
            <a:reflection blurRad="1270000" stA="0" endPos="6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245A01-07F6-4F08-935E-C02F7FD497CE}"/>
              </a:ext>
            </a:extLst>
          </p:cNvPr>
          <p:cNvCxnSpPr/>
          <p:nvPr/>
        </p:nvCxnSpPr>
        <p:spPr>
          <a:xfrm flipH="1">
            <a:off x="5354425" y="2036190"/>
            <a:ext cx="3054284" cy="6693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D6717C5-B190-4823-9B82-C3E34AF3C9D6}"/>
              </a:ext>
            </a:extLst>
          </p:cNvPr>
          <p:cNvSpPr txBox="1"/>
          <p:nvPr/>
        </p:nvSpPr>
        <p:spPr>
          <a:xfrm>
            <a:off x="8408709" y="1816191"/>
            <a:ext cx="106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Windows</a:t>
            </a:r>
            <a:endParaRPr lang="en-PK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089098-2F17-4E0B-AFDE-926E7A6038A5}"/>
              </a:ext>
            </a:extLst>
          </p:cNvPr>
          <p:cNvCxnSpPr>
            <a:cxnSpLocks/>
          </p:cNvCxnSpPr>
          <p:nvPr/>
        </p:nvCxnSpPr>
        <p:spPr>
          <a:xfrm flipH="1">
            <a:off x="6096000" y="2735036"/>
            <a:ext cx="2435258" cy="6693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D856D8-CABA-4F06-83CA-63B0A2CFA4CA}"/>
              </a:ext>
            </a:extLst>
          </p:cNvPr>
          <p:cNvSpPr txBox="1"/>
          <p:nvPr/>
        </p:nvSpPr>
        <p:spPr>
          <a:xfrm>
            <a:off x="8634953" y="2515037"/>
            <a:ext cx="157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</a:t>
            </a:r>
            <a:endParaRPr lang="en-PK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C71505-2506-4B45-B1F9-65281A0DDB8A}"/>
              </a:ext>
            </a:extLst>
          </p:cNvPr>
          <p:cNvCxnSpPr>
            <a:cxnSpLocks/>
          </p:cNvCxnSpPr>
          <p:nvPr/>
        </p:nvCxnSpPr>
        <p:spPr>
          <a:xfrm flipH="1">
            <a:off x="4053526" y="3526214"/>
            <a:ext cx="4355183" cy="2577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0949E6-ED65-43FE-A725-0DFF15415EF8}"/>
              </a:ext>
            </a:extLst>
          </p:cNvPr>
          <p:cNvSpPr txBox="1"/>
          <p:nvPr/>
        </p:nvSpPr>
        <p:spPr>
          <a:xfrm>
            <a:off x="8408709" y="3306215"/>
            <a:ext cx="643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Xbox</a:t>
            </a:r>
            <a:endParaRPr lang="en-PK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2BD029-3CF7-4588-B1E5-EF621DE5906A}"/>
              </a:ext>
            </a:extLst>
          </p:cNvPr>
          <p:cNvCxnSpPr>
            <a:cxnSpLocks/>
          </p:cNvCxnSpPr>
          <p:nvPr/>
        </p:nvCxnSpPr>
        <p:spPr>
          <a:xfrm flipH="1" flipV="1">
            <a:off x="6994932" y="4641924"/>
            <a:ext cx="1413777" cy="2703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9137C88-66F4-4F08-93CB-B1DD1CEAA2C8}"/>
              </a:ext>
            </a:extLst>
          </p:cNvPr>
          <p:cNvSpPr txBox="1"/>
          <p:nvPr/>
        </p:nvSpPr>
        <p:spPr>
          <a:xfrm>
            <a:off x="8522074" y="470667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WII</a:t>
            </a:r>
            <a:endParaRPr lang="en-PK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2EBB75-AB6C-4EC2-A750-C6EABB5E3FBC}"/>
              </a:ext>
            </a:extLst>
          </p:cNvPr>
          <p:cNvCxnSpPr>
            <a:cxnSpLocks/>
          </p:cNvCxnSpPr>
          <p:nvPr/>
        </p:nvCxnSpPr>
        <p:spPr>
          <a:xfrm flipH="1">
            <a:off x="6296222" y="4262342"/>
            <a:ext cx="22350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0207372-33E2-4AE2-96BE-D05888BA2465}"/>
              </a:ext>
            </a:extLst>
          </p:cNvPr>
          <p:cNvSpPr txBox="1"/>
          <p:nvPr/>
        </p:nvSpPr>
        <p:spPr>
          <a:xfrm>
            <a:off x="8560331" y="4077676"/>
            <a:ext cx="118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Plystation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597555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13883-1BC9-4827-B59A-A094E8F1E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Material</a:t>
            </a:r>
            <a:endParaRPr lang="en-PK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47AB5D7-F9CC-480A-BD73-895900AF72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5"/>
          <a:stretch/>
        </p:blipFill>
        <p:spPr bwMode="auto">
          <a:xfrm>
            <a:off x="1097280" y="1737360"/>
            <a:ext cx="3305175" cy="246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21AD233-6089-4F76-B852-AF58B0BBE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784" y="1779229"/>
            <a:ext cx="4762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712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13883-1BC9-4827-B59A-A094E8F1E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Technology</a:t>
            </a:r>
            <a:endParaRPr lang="en-PK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9F93D10-9A39-4235-A09F-94473CB616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18" y="2015945"/>
            <a:ext cx="2956702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E48A2F-79E9-43E1-97C1-B939CD6B26FE}"/>
              </a:ext>
            </a:extLst>
          </p:cNvPr>
          <p:cNvCxnSpPr/>
          <p:nvPr/>
        </p:nvCxnSpPr>
        <p:spPr>
          <a:xfrm flipV="1">
            <a:off x="4542817" y="2015945"/>
            <a:ext cx="0" cy="39373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CF4FB1-B5EB-447F-BA87-C1D11A27C81B}"/>
              </a:ext>
            </a:extLst>
          </p:cNvPr>
          <p:cNvSpPr txBox="1"/>
          <p:nvPr/>
        </p:nvSpPr>
        <p:spPr>
          <a:xfrm>
            <a:off x="2856321" y="5722495"/>
            <a:ext cx="1046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Earth</a:t>
            </a:r>
            <a:endParaRPr lang="en-P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D3D2EE-3458-4F92-9D34-5FB46BDC204D}"/>
              </a:ext>
            </a:extLst>
          </p:cNvPr>
          <p:cNvSpPr/>
          <p:nvPr/>
        </p:nvSpPr>
        <p:spPr>
          <a:xfrm>
            <a:off x="5015060" y="5608948"/>
            <a:ext cx="3308804" cy="34438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Hardware</a:t>
            </a:r>
            <a:endParaRPr lang="en-PK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EE834F-7F52-4BAB-8077-EE8139E62889}"/>
              </a:ext>
            </a:extLst>
          </p:cNvPr>
          <p:cNvSpPr txBox="1"/>
          <p:nvPr/>
        </p:nvSpPr>
        <p:spPr>
          <a:xfrm>
            <a:off x="2856320" y="4564570"/>
            <a:ext cx="1686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Foundation</a:t>
            </a:r>
            <a:endParaRPr lang="en-PK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E658AE-4139-4B4C-A5CD-0B0181D45D79}"/>
              </a:ext>
            </a:extLst>
          </p:cNvPr>
          <p:cNvSpPr/>
          <p:nvPr/>
        </p:nvSpPr>
        <p:spPr>
          <a:xfrm>
            <a:off x="5015060" y="4623212"/>
            <a:ext cx="3308804" cy="344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Operating System</a:t>
            </a:r>
            <a:endParaRPr lang="en-PK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B67076-636B-4D35-9053-4002BC17DE26}"/>
              </a:ext>
            </a:extLst>
          </p:cNvPr>
          <p:cNvSpPr txBox="1"/>
          <p:nvPr/>
        </p:nvSpPr>
        <p:spPr>
          <a:xfrm>
            <a:off x="2836462" y="3732780"/>
            <a:ext cx="1686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Framing</a:t>
            </a:r>
            <a:endParaRPr lang="en-PK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8244BE-9B27-4945-9279-CE992D59C861}"/>
              </a:ext>
            </a:extLst>
          </p:cNvPr>
          <p:cNvSpPr/>
          <p:nvPr/>
        </p:nvSpPr>
        <p:spPr>
          <a:xfrm>
            <a:off x="4966983" y="3809666"/>
            <a:ext cx="3308804" cy="344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Middleware/Engine</a:t>
            </a:r>
            <a:endParaRPr lang="en-PK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20FD8E-6860-48E6-B49B-1B2AE1E821D8}"/>
              </a:ext>
            </a:extLst>
          </p:cNvPr>
          <p:cNvSpPr txBox="1"/>
          <p:nvPr/>
        </p:nvSpPr>
        <p:spPr>
          <a:xfrm>
            <a:off x="2825556" y="2619934"/>
            <a:ext cx="1686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Finishing</a:t>
            </a:r>
            <a:endParaRPr lang="en-PK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0F0284-A806-492E-A79F-485EDA8FBD53}"/>
              </a:ext>
            </a:extLst>
          </p:cNvPr>
          <p:cNvSpPr/>
          <p:nvPr/>
        </p:nvSpPr>
        <p:spPr>
          <a:xfrm>
            <a:off x="4966983" y="2850766"/>
            <a:ext cx="3308804" cy="3443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Specific Code</a:t>
            </a:r>
            <a:endParaRPr lang="en-PK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929F95-3646-4670-BD6B-571B881566DB}"/>
              </a:ext>
            </a:extLst>
          </p:cNvPr>
          <p:cNvSpPr/>
          <p:nvPr/>
        </p:nvSpPr>
        <p:spPr>
          <a:xfrm>
            <a:off x="4966984" y="2015945"/>
            <a:ext cx="1438200" cy="6303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Graphics</a:t>
            </a:r>
            <a:endParaRPr lang="en-PK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81D811-8DF7-45CC-8C09-51D7BCC68032}"/>
              </a:ext>
            </a:extLst>
          </p:cNvPr>
          <p:cNvSpPr/>
          <p:nvPr/>
        </p:nvSpPr>
        <p:spPr>
          <a:xfrm>
            <a:off x="6837587" y="2025552"/>
            <a:ext cx="1438200" cy="6303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Sounds</a:t>
            </a:r>
            <a:endParaRPr lang="en-PK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9957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01390149-35D0-4781-9F6E-4DB0E6484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716523"/>
            <a:ext cx="2770846" cy="411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D13883-1BC9-4827-B59A-A094E8F1E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Technology</a:t>
            </a:r>
            <a:endParaRPr lang="en-PK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E48A2F-79E9-43E1-97C1-B939CD6B26FE}"/>
              </a:ext>
            </a:extLst>
          </p:cNvPr>
          <p:cNvCxnSpPr>
            <a:cxnSpLocks/>
          </p:cNvCxnSpPr>
          <p:nvPr/>
        </p:nvCxnSpPr>
        <p:spPr>
          <a:xfrm>
            <a:off x="4522955" y="2015945"/>
            <a:ext cx="0" cy="39373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0D3D2EE-3458-4F92-9D34-5FB46BDC204D}"/>
              </a:ext>
            </a:extLst>
          </p:cNvPr>
          <p:cNvSpPr/>
          <p:nvPr/>
        </p:nvSpPr>
        <p:spPr>
          <a:xfrm>
            <a:off x="5015060" y="5608948"/>
            <a:ext cx="3308804" cy="34438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Hardware</a:t>
            </a:r>
            <a:endParaRPr lang="en-PK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EE834F-7F52-4BAB-8077-EE8139E62889}"/>
              </a:ext>
            </a:extLst>
          </p:cNvPr>
          <p:cNvSpPr txBox="1"/>
          <p:nvPr/>
        </p:nvSpPr>
        <p:spPr>
          <a:xfrm>
            <a:off x="2248048" y="5158707"/>
            <a:ext cx="2294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Technical Details</a:t>
            </a:r>
            <a:endParaRPr lang="en-PK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E658AE-4139-4B4C-A5CD-0B0181D45D79}"/>
              </a:ext>
            </a:extLst>
          </p:cNvPr>
          <p:cNvSpPr/>
          <p:nvPr/>
        </p:nvSpPr>
        <p:spPr>
          <a:xfrm>
            <a:off x="5015060" y="4623212"/>
            <a:ext cx="3308804" cy="344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Operating System</a:t>
            </a:r>
            <a:endParaRPr lang="en-PK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B67076-636B-4D35-9053-4002BC17DE26}"/>
              </a:ext>
            </a:extLst>
          </p:cNvPr>
          <p:cNvSpPr txBox="1"/>
          <p:nvPr/>
        </p:nvSpPr>
        <p:spPr>
          <a:xfrm>
            <a:off x="2836462" y="3732780"/>
            <a:ext cx="1686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Design</a:t>
            </a:r>
            <a:endParaRPr lang="en-PK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8244BE-9B27-4945-9279-CE992D59C861}"/>
              </a:ext>
            </a:extLst>
          </p:cNvPr>
          <p:cNvSpPr/>
          <p:nvPr/>
        </p:nvSpPr>
        <p:spPr>
          <a:xfrm>
            <a:off x="4966983" y="3809666"/>
            <a:ext cx="3308804" cy="344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Middleware/Engine</a:t>
            </a:r>
            <a:endParaRPr lang="en-PK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20FD8E-6860-48E6-B49B-1B2AE1E821D8}"/>
              </a:ext>
            </a:extLst>
          </p:cNvPr>
          <p:cNvSpPr txBox="1"/>
          <p:nvPr/>
        </p:nvSpPr>
        <p:spPr>
          <a:xfrm>
            <a:off x="2856320" y="2619933"/>
            <a:ext cx="1686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Audience</a:t>
            </a:r>
            <a:endParaRPr lang="en-PK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0F0284-A806-492E-A79F-485EDA8FBD53}"/>
              </a:ext>
            </a:extLst>
          </p:cNvPr>
          <p:cNvSpPr/>
          <p:nvPr/>
        </p:nvSpPr>
        <p:spPr>
          <a:xfrm>
            <a:off x="4966983" y="2850766"/>
            <a:ext cx="3308804" cy="3443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Specific Code</a:t>
            </a:r>
            <a:endParaRPr lang="en-PK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929F95-3646-4670-BD6B-571B881566DB}"/>
              </a:ext>
            </a:extLst>
          </p:cNvPr>
          <p:cNvSpPr/>
          <p:nvPr/>
        </p:nvSpPr>
        <p:spPr>
          <a:xfrm>
            <a:off x="4966984" y="2015945"/>
            <a:ext cx="1438200" cy="6303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Graphics</a:t>
            </a:r>
            <a:endParaRPr lang="en-PK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81D811-8DF7-45CC-8C09-51D7BCC68032}"/>
              </a:ext>
            </a:extLst>
          </p:cNvPr>
          <p:cNvSpPr/>
          <p:nvPr/>
        </p:nvSpPr>
        <p:spPr>
          <a:xfrm>
            <a:off x="6837587" y="2025552"/>
            <a:ext cx="1438200" cy="6303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Sounds</a:t>
            </a:r>
            <a:endParaRPr lang="en-PK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9472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13883-1BC9-4827-B59A-A094E8F1E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Development Team</a:t>
            </a:r>
            <a:endParaRPr lang="en-PK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E5BAD14-D77C-4938-A589-FFB8AB82C5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5443369"/>
              </p:ext>
            </p:extLst>
          </p:nvPr>
        </p:nvGraphicFramePr>
        <p:xfrm>
          <a:off x="1096963" y="1846263"/>
          <a:ext cx="1005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46964505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058291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Construction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 Development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21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Architect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Designer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015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Manager/Supervisor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Producers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851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Mason, Carpenter, Electrician, Plumber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Programmers /Designers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03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Interior Designer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Artists, Musician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39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679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8EBECACBEE0345AF5B102E7B332922" ma:contentTypeVersion="3" ma:contentTypeDescription="Create a new document." ma:contentTypeScope="" ma:versionID="ba32f24aee1f1d1c4e78a4fe63cb5d16">
  <xsd:schema xmlns:xsd="http://www.w3.org/2001/XMLSchema" xmlns:xs="http://www.w3.org/2001/XMLSchema" xmlns:p="http://schemas.microsoft.com/office/2006/metadata/properties" xmlns:ns2="7cea9808-f0c4-4f3a-907e-1b9456b60a45" targetNamespace="http://schemas.microsoft.com/office/2006/metadata/properties" ma:root="true" ma:fieldsID="026b7b6afce5e1a8e6816f44c6bc80c6" ns2:_="">
    <xsd:import namespace="7cea9808-f0c4-4f3a-907e-1b9456b60a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ea9808-f0c4-4f3a-907e-1b9456b60a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542EBFB-7679-4A64-84FC-D15867036194}"/>
</file>

<file path=customXml/itemProps2.xml><?xml version="1.0" encoding="utf-8"?>
<ds:datastoreItem xmlns:ds="http://schemas.openxmlformats.org/officeDocument/2006/customXml" ds:itemID="{EE25C38F-9E16-4780-9ABD-341C66D28515}"/>
</file>

<file path=customXml/itemProps3.xml><?xml version="1.0" encoding="utf-8"?>
<ds:datastoreItem xmlns:ds="http://schemas.openxmlformats.org/officeDocument/2006/customXml" ds:itemID="{28B3D26D-F5CC-40E8-9C56-9D007702CE87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176</TotalTime>
  <Words>176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</vt:lpstr>
      <vt:lpstr>Retrospect</vt:lpstr>
      <vt:lpstr>Game Development</vt:lpstr>
      <vt:lpstr>Construction Analogy</vt:lpstr>
      <vt:lpstr>Target Audience</vt:lpstr>
      <vt:lpstr>Target Audience</vt:lpstr>
      <vt:lpstr>Neighborhood</vt:lpstr>
      <vt:lpstr>Construction Material</vt:lpstr>
      <vt:lpstr>Game Technology</vt:lpstr>
      <vt:lpstr>Game Technology</vt:lpstr>
      <vt:lpstr>Game Development Team</vt:lpstr>
      <vt:lpstr>Game Development Team</vt:lpstr>
      <vt:lpstr>Game Development Team</vt:lpstr>
      <vt:lpstr>Game Development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Development</dc:title>
  <dc:creator>Mr.Muhammad Kamran</dc:creator>
  <cp:lastModifiedBy>Mr.Muhammad Kamran</cp:lastModifiedBy>
  <cp:revision>24</cp:revision>
  <dcterms:created xsi:type="dcterms:W3CDTF">2021-02-16T01:29:41Z</dcterms:created>
  <dcterms:modified xsi:type="dcterms:W3CDTF">2021-02-17T08:36:26Z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0x010100D88EBECACBEE0345AF5B102E7B332922</vt:lpwstr>
  </property>
</Properties>
</file>