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0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3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21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02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12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0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0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40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8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11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93AF90-2EB9-FC45-8F9A-A7F95F632740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B76189-9931-384A-9A2E-0DAE0A3F0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7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0159.com/" TargetMode="External"/><Relationship Id="rId4" Type="http://schemas.openxmlformats.org/officeDocument/2006/relationships/hyperlink" Target="http://worldligang.baijia.baidu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perqq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" TargetMode="External"/><Relationship Id="rId4" Type="http://schemas.openxmlformats.org/officeDocument/2006/relationships/hyperlink" Target="http://www.bootcss.com/p/git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book/zh/v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4/06/git_remote.html" TargetMode="External"/><Relationship Id="rId4" Type="http://schemas.openxmlformats.org/officeDocument/2006/relationships/hyperlink" Target="http://www.aswifter.com/2015/06/18/git-ssh-key/" TargetMode="External"/><Relationship Id="rId5" Type="http://schemas.openxmlformats.org/officeDocument/2006/relationships/hyperlink" Target="http://hanxiaomax.github.io/trans/Ten-Tips-to-Push-Your-Git-Skills-to-the-Next-Level/" TargetMode="External"/><Relationship Id="rId6" Type="http://schemas.openxmlformats.org/officeDocument/2006/relationships/hyperlink" Target="http://www.jointforce.com/jfperiodical/article/79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ianshu.com/p/87e34894a9f9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orldligang@163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dligang/iOSStrongDem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2422" y="2687248"/>
            <a:ext cx="7741921" cy="115693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使用教程</a:t>
            </a:r>
            <a:endParaRPr kumimoji="1"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93839" y="4596754"/>
            <a:ext cx="1836704" cy="421561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作者：李刚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创建分支  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 test</a:t>
            </a: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查看远程分支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–r</a:t>
            </a: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查看所有分支 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-a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查看本地分支 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 smtClean="0"/>
              <a:t>把分支推到远程分支  	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origin test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 smtClean="0"/>
              <a:t>切换分支到</a:t>
            </a:r>
            <a:r>
              <a:rPr kumimoji="1" lang="en-US" altLang="zh-CN" dirty="0" smtClean="0"/>
              <a:t>test 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$ 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checkout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zh-CN" altLang="en-US" dirty="0" smtClean="0"/>
          </a:p>
          <a:p>
            <a:pPr marL="742950" lvl="1" indent="-285750"/>
            <a:r>
              <a:rPr kumimoji="1" lang="zh-CN" altLang="en-US" dirty="0"/>
              <a:t>重命名本地分支 	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$ </a:t>
            </a:r>
            <a:r>
              <a:rPr kumimoji="1" lang="en-US" altLang="zh-CN" dirty="0" err="1"/>
              <a:t>git</a:t>
            </a:r>
            <a:r>
              <a:rPr kumimoji="1" lang="en-US" altLang="zh-CN" dirty="0"/>
              <a:t> branch -m test </a:t>
            </a:r>
            <a:r>
              <a:rPr kumimoji="1" lang="en-US" altLang="zh-CN" dirty="0" smtClean="0"/>
              <a:t>test1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742950" lvl="1" indent="-285750"/>
            <a:r>
              <a:rPr kumimoji="1" lang="zh-CN" altLang="en-US" dirty="0" smtClean="0"/>
              <a:t>删除本地分支  	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-d test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hu-HU" dirty="0" smtClean="0"/>
              <a:t>删除远程分支 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pPr lvl="1"/>
            <a:r>
              <a:rPr kumimoji="1" lang="zh-CN" altLang="hu-HU" dirty="0" smtClean="0"/>
              <a:t> </a:t>
            </a:r>
            <a:r>
              <a:rPr kumimoji="1" lang="hu-HU" altLang="zh-CN" dirty="0" smtClean="0"/>
              <a:t>$ </a:t>
            </a:r>
            <a:r>
              <a:rPr kumimoji="1" lang="hu-HU" altLang="zh-CN" dirty="0" err="1" smtClean="0"/>
              <a:t>git</a:t>
            </a:r>
            <a:r>
              <a:rPr kumimoji="1" lang="hu-HU" altLang="zh-CN" dirty="0" smtClean="0"/>
              <a:t> </a:t>
            </a:r>
            <a:r>
              <a:rPr kumimoji="1" lang="hu-HU" altLang="zh-CN" dirty="0" err="1" smtClean="0"/>
              <a:t>push</a:t>
            </a:r>
            <a:r>
              <a:rPr kumimoji="1" lang="hu-HU" altLang="zh-CN" dirty="0" smtClean="0"/>
              <a:t> --</a:t>
            </a:r>
            <a:r>
              <a:rPr kumimoji="1" lang="hu-HU" altLang="zh-CN" dirty="0" err="1" smtClean="0"/>
              <a:t>delete</a:t>
            </a:r>
            <a:r>
              <a:rPr kumimoji="1" lang="hu-HU" altLang="zh-CN" dirty="0" smtClean="0"/>
              <a:t> </a:t>
            </a:r>
            <a:r>
              <a:rPr kumimoji="1" lang="hu-HU" altLang="zh-CN" dirty="0" err="1" smtClean="0"/>
              <a:t>origin</a:t>
            </a:r>
            <a:r>
              <a:rPr kumimoji="1" lang="hu-HU" altLang="zh-CN" dirty="0" smtClean="0"/>
              <a:t> test1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r>
              <a:rPr kumimoji="1" lang="hu-HU" altLang="zh-CN" dirty="0" smtClean="0"/>
              <a:t>$ </a:t>
            </a:r>
            <a:r>
              <a:rPr kumimoji="1" lang="hu-HU" altLang="zh-CN" dirty="0" err="1" smtClean="0"/>
              <a:t>git</a:t>
            </a:r>
            <a:r>
              <a:rPr kumimoji="1" lang="hu-HU" altLang="zh-CN" dirty="0" smtClean="0"/>
              <a:t> </a:t>
            </a:r>
            <a:r>
              <a:rPr kumimoji="1" lang="hu-HU" altLang="zh-CN" dirty="0" err="1" smtClean="0"/>
              <a:t>push</a:t>
            </a:r>
            <a:r>
              <a:rPr kumimoji="1" lang="hu-HU" altLang="zh-CN" dirty="0" smtClean="0"/>
              <a:t> </a:t>
            </a:r>
            <a:r>
              <a:rPr kumimoji="1" lang="hu-HU" altLang="zh-CN" dirty="0" err="1" smtClean="0"/>
              <a:t>origin</a:t>
            </a:r>
            <a:r>
              <a:rPr kumimoji="1" lang="hu-HU" altLang="zh-CN" dirty="0" smtClean="0"/>
              <a:t> :test1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远程仓库有更新时，将这些更新取回到本地：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fetch &lt;</a:t>
            </a:r>
            <a:r>
              <a:rPr kumimoji="1" lang="zh-CN" altLang="en-US" dirty="0" smtClean="0"/>
              <a:t>远程仓库名</a:t>
            </a:r>
            <a:r>
              <a:rPr kumimoji="1" lang="en-US" altLang="zh-CN" dirty="0" smtClean="0"/>
              <a:t>&gt;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fetch origin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全部取回本地。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Fetch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取回某个分支：	</a:t>
            </a:r>
          </a:p>
          <a:p>
            <a:pPr lvl="1"/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fetch &lt;</a:t>
            </a:r>
            <a:r>
              <a:rPr kumimoji="1" lang="zh-CN" altLang="en-US" dirty="0" smtClean="0"/>
              <a:t>远程仓库名</a:t>
            </a:r>
            <a:r>
              <a:rPr kumimoji="1" lang="en-US" altLang="zh-CN" dirty="0" smtClean="0"/>
              <a:t>&gt; &lt;</a:t>
            </a:r>
            <a:r>
              <a:rPr kumimoji="1" lang="zh-CN" altLang="en-US" dirty="0" smtClean="0"/>
              <a:t>分支名</a:t>
            </a:r>
            <a:r>
              <a:rPr kumimoji="1" lang="en-US" altLang="zh-CN" dirty="0" smtClean="0"/>
              <a:t>&gt;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		</a:t>
            </a:r>
          </a:p>
          <a:p>
            <a:pPr lvl="1"/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fetch origin master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取回远程仓库某个分支的更新，再与本地的指定分支合并：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pull &lt;</a:t>
            </a:r>
            <a:r>
              <a:rPr kumimoji="1" lang="zh-CN" altLang="en-US" dirty="0" smtClean="0"/>
              <a:t>远程主机名</a:t>
            </a:r>
            <a:r>
              <a:rPr kumimoji="1" lang="en-US" altLang="zh-CN" dirty="0" smtClean="0"/>
              <a:t>&gt; &lt;</a:t>
            </a:r>
            <a:r>
              <a:rPr kumimoji="1" lang="zh-CN" altLang="en-US" dirty="0" smtClean="0"/>
              <a:t>远程分支名</a:t>
            </a:r>
            <a:r>
              <a:rPr kumimoji="1" lang="en-US" altLang="zh-CN" dirty="0" smtClean="0"/>
              <a:t>&gt;:&lt;</a:t>
            </a:r>
            <a:r>
              <a:rPr kumimoji="1" lang="zh-CN" altLang="en-US" dirty="0" smtClean="0"/>
              <a:t>本地分支名</a:t>
            </a:r>
            <a:r>
              <a:rPr kumimoji="1" lang="en-US" altLang="zh-CN" dirty="0" smtClean="0"/>
              <a:t>&gt;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pull origin </a:t>
            </a:r>
            <a:r>
              <a:rPr kumimoji="1" lang="en-US" altLang="zh-CN" dirty="0" err="1" smtClean="0"/>
              <a:t>dev:master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 smtClean="0"/>
              <a:t>如果适合当前分支合并可以直接写成：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pull origin </a:t>
            </a:r>
            <a:r>
              <a:rPr kumimoji="1" lang="en-US" altLang="zh-CN" dirty="0" err="1" smtClean="0"/>
              <a:t>dev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pull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上面这个命令等于先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然后在</a:t>
            </a:r>
            <a:r>
              <a:rPr kumimoji="1" lang="en-US" altLang="zh-CN" dirty="0" smtClean="0"/>
              <a:t>merge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fetch origin	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merge origin/</a:t>
            </a:r>
            <a:r>
              <a:rPr kumimoji="1" lang="en-US" altLang="zh-CN" dirty="0" err="1" smtClean="0"/>
              <a:t>dev</a:t>
            </a:r>
            <a:r>
              <a:rPr kumimoji="1" lang="en-US" altLang="zh-CN" dirty="0" smtClean="0"/>
              <a:t>	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如果当前只有一个分支：	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pull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将本地分支的更新推送到远程仓库	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&lt;</a:t>
            </a:r>
            <a:r>
              <a:rPr kumimoji="1" lang="zh-CN" altLang="en-US" dirty="0" smtClean="0"/>
              <a:t>远程主机名</a:t>
            </a:r>
            <a:r>
              <a:rPr kumimoji="1" lang="en-US" altLang="zh-CN" dirty="0" smtClean="0"/>
              <a:t>&gt; &lt;</a:t>
            </a:r>
            <a:r>
              <a:rPr kumimoji="1" lang="zh-CN" altLang="en-US" dirty="0" smtClean="0"/>
              <a:t>远程分支名</a:t>
            </a:r>
            <a:r>
              <a:rPr kumimoji="1" lang="en-US" altLang="zh-CN" dirty="0" smtClean="0"/>
              <a:t>&gt;:&lt;</a:t>
            </a:r>
            <a:r>
              <a:rPr kumimoji="1" lang="zh-CN" altLang="en-US" dirty="0" smtClean="0"/>
              <a:t>本地分支名</a:t>
            </a:r>
            <a:r>
              <a:rPr kumimoji="1" lang="en-US" altLang="zh-CN" dirty="0" smtClean="0"/>
              <a:t>&gt;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	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origin </a:t>
            </a:r>
            <a:r>
              <a:rPr kumimoji="1" lang="en-US" altLang="zh-CN" dirty="0" err="1" smtClean="0"/>
              <a:t>dev:origin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push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一般情况下，我们的远程分支和本地分支是存在追踪关系的，而且分支名也相同，可以写成：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origin </a:t>
            </a:r>
            <a:r>
              <a:rPr kumimoji="1" lang="en-US" altLang="zh-CN" dirty="0" err="1" smtClean="0"/>
              <a:t>dev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 smtClean="0"/>
              <a:t>如果当前只有一个分支：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李刚简介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3828382"/>
            <a:ext cx="6833913" cy="1962615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iOSDevTip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）小编</a:t>
            </a:r>
          </a:p>
          <a:p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刚刚在线站长：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www.superqq.com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程序员头条小编：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www.90159.com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百度百家专栏作者：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worldligang.baijia.baidu.com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1887241"/>
            <a:ext cx="3720737" cy="17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smtClean="0"/>
              <a:t>查看</a:t>
            </a:r>
            <a:r>
              <a:rPr kumimoji="1" lang="zh-CN" altLang="en-US" dirty="0" smtClean="0"/>
              <a:t>当前文件状态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status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其他命令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备份当前的工作区的内容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从最近的一次提交中读取相关内容，让工作区保证和上次提交的内容一致</a:t>
            </a:r>
            <a:r>
              <a:rPr kumimoji="1" lang="en-US" altLang="zh-CN" dirty="0" smtClean="0"/>
              <a:t>: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stash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栈中读取最近一次保存的内容，恢复工作区的相关内容。由于可能存在多个</a:t>
            </a:r>
            <a:r>
              <a:rPr kumimoji="1" lang="en-US" altLang="zh-CN" dirty="0" smtClean="0"/>
              <a:t>Stash</a:t>
            </a:r>
            <a:r>
              <a:rPr kumimoji="1" lang="zh-CN" altLang="en-US" dirty="0" smtClean="0"/>
              <a:t>的内容，所以用栈来管理，</a:t>
            </a:r>
            <a:r>
              <a:rPr kumimoji="1" lang="en-US" altLang="zh-CN" dirty="0" smtClean="0"/>
              <a:t>pop</a:t>
            </a:r>
            <a:r>
              <a:rPr kumimoji="1" lang="zh-CN" altLang="en-US" dirty="0" smtClean="0"/>
              <a:t>会从最近的一个</a:t>
            </a:r>
            <a:r>
              <a:rPr kumimoji="1" lang="en-US" altLang="zh-CN" dirty="0" smtClean="0"/>
              <a:t>stash</a:t>
            </a:r>
            <a:r>
              <a:rPr kumimoji="1" lang="zh-CN" altLang="en-US" dirty="0" smtClean="0"/>
              <a:t>中读取内容并恢复。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stash pop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gitconfig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配置别名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zh-CN" altLang="en-US" dirty="0" smtClean="0"/>
              <a:t>在多人协作开发时，一般用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来进行代码管理。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有一些命令如：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pull </a:t>
            </a:r>
            <a:r>
              <a:rPr kumimoji="1" lang="zh-CN" altLang="en-US" dirty="0" smtClean="0"/>
              <a:t>、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</a:t>
            </a:r>
            <a:r>
              <a:rPr kumimoji="1" lang="zh-CN" altLang="en-US" dirty="0" smtClean="0"/>
              <a:t>等等，这些命令可以设置</a:t>
            </a:r>
            <a:r>
              <a:rPr kumimoji="1" lang="en-US" altLang="zh-CN" dirty="0" smtClean="0"/>
              <a:t>alias</a:t>
            </a:r>
            <a:r>
              <a:rPr kumimoji="1" lang="zh-CN" altLang="en-US" dirty="0" smtClean="0"/>
              <a:t>，也就是缩写。如：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pull </a:t>
            </a:r>
            <a:r>
              <a:rPr kumimoji="1" lang="zh-CN" altLang="en-US" dirty="0" smtClean="0"/>
              <a:t>是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pl</a:t>
            </a:r>
            <a:r>
              <a:rPr kumimoji="1" lang="zh-CN" altLang="en-US" dirty="0" smtClean="0"/>
              <a:t>，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</a:t>
            </a:r>
            <a:r>
              <a:rPr kumimoji="1" lang="zh-CN" altLang="en-US" dirty="0" smtClean="0"/>
              <a:t>是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ps</a:t>
            </a:r>
            <a:r>
              <a:rPr kumimoji="1" lang="zh-CN" altLang="en-US" dirty="0" smtClean="0"/>
              <a:t>。可以根据个人习惯进行修改。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进入根目录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$ cd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mac</a:t>
            </a:r>
            <a:r>
              <a:rPr kumimoji="1" lang="zh-CN" altLang="en-US" dirty="0">
                <a:latin typeface="微软雅黑" panose="020B0503020204020204" pitchFamily="34" charset="-122"/>
              </a:rPr>
              <a:t>下</a:t>
            </a:r>
            <a:r>
              <a:rPr kumimoji="1" lang="en-US" altLang="zh-CN" dirty="0">
                <a:latin typeface="微软雅黑" panose="020B0503020204020204" pitchFamily="34" charset="-122"/>
              </a:rPr>
              <a:t>.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gitconfig</a:t>
            </a:r>
            <a:r>
              <a:rPr kumimoji="1" lang="zh-CN" altLang="en-US" dirty="0">
                <a:latin typeface="微软雅黑" panose="020B0503020204020204" pitchFamily="34" charset="-122"/>
              </a:rPr>
              <a:t>配置别名</a:t>
            </a:r>
            <a:r>
              <a:rPr kumimoji="1" lang="en-US" altLang="zh-CN" dirty="0">
                <a:latin typeface="微软雅黑" panose="020B0503020204020204" pitchFamily="34" charset="-122"/>
              </a:rPr>
              <a:t>alias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en-US" altLang="zh-CN" dirty="0" smtClean="0"/>
              <a:t>2,</a:t>
            </a:r>
            <a:r>
              <a:rPr kumimoji="1" lang="zh-CN" altLang="en-US" dirty="0" smtClean="0"/>
              <a:t>查看根目录下面的文件	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ls</a:t>
            </a:r>
            <a:r>
              <a:rPr kumimoji="1" lang="en-US" altLang="zh-CN" dirty="0" smtClean="0"/>
              <a:t> –la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查看一下有没有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gitconfig</a:t>
            </a:r>
            <a:r>
              <a:rPr kumimoji="1" lang="zh-CN" altLang="en-US" dirty="0" smtClean="0"/>
              <a:t>文件。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mac</a:t>
            </a:r>
            <a:r>
              <a:rPr kumimoji="1" lang="zh-CN" altLang="en-US" dirty="0">
                <a:latin typeface="微软雅黑" panose="020B0503020204020204" pitchFamily="34" charset="-122"/>
              </a:rPr>
              <a:t>下</a:t>
            </a:r>
            <a:r>
              <a:rPr kumimoji="1" lang="en-US" altLang="zh-CN" dirty="0">
                <a:latin typeface="微软雅黑" panose="020B0503020204020204" pitchFamily="34" charset="-122"/>
              </a:rPr>
              <a:t>.</a:t>
            </a:r>
            <a:r>
              <a:rPr kumimoji="1" lang="en-US" altLang="zh-CN" dirty="0" err="1">
                <a:latin typeface="微软雅黑" panose="020B0503020204020204" pitchFamily="34" charset="-122"/>
              </a:rPr>
              <a:t>gitconfig</a:t>
            </a:r>
            <a:r>
              <a:rPr kumimoji="1" lang="zh-CN" altLang="en-US" dirty="0">
                <a:latin typeface="微软雅黑" panose="020B0503020204020204" pitchFamily="34" charset="-122"/>
              </a:rPr>
              <a:t>配置别名</a:t>
            </a:r>
            <a:r>
              <a:rPr kumimoji="1" lang="en-US" altLang="zh-CN" dirty="0">
                <a:latin typeface="微软雅黑" panose="020B0503020204020204" pitchFamily="34" charset="-122"/>
              </a:rPr>
              <a:t>alias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，编辑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gitconfig</a:t>
            </a:r>
            <a:r>
              <a:rPr kumimoji="1" lang="en-US" altLang="zh-CN" dirty="0" smtClean="0"/>
              <a:t>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$ vi .</a:t>
            </a:r>
            <a:r>
              <a:rPr kumimoji="1" lang="en-US" altLang="zh-CN" dirty="0" err="1" smtClean="0"/>
              <a:t>gitconfig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 smtClean="0"/>
              <a:t>添加如下：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[alias]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co = checkout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ci = commit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st</a:t>
            </a:r>
            <a:r>
              <a:rPr kumimoji="1" lang="en-US" altLang="zh-CN" dirty="0" smtClean="0"/>
              <a:t> = status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pl</a:t>
            </a:r>
            <a:r>
              <a:rPr kumimoji="1" lang="en-US" altLang="zh-CN" dirty="0" smtClean="0"/>
              <a:t> = pull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ps</a:t>
            </a:r>
            <a:r>
              <a:rPr kumimoji="1" lang="en-US" altLang="zh-CN" dirty="0" smtClean="0"/>
              <a:t> = push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dt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difftool</a:t>
            </a:r>
            <a:r>
              <a:rPr kumimoji="1" lang="en-US" altLang="zh-CN" dirty="0" smtClean="0"/>
              <a:t>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l = log --stat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cp</a:t>
            </a:r>
            <a:r>
              <a:rPr kumimoji="1" lang="en-US" altLang="zh-CN" dirty="0" smtClean="0"/>
              <a:t> = cherry-pick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ca = commit -a	</a:t>
            </a: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b = branch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具体可以根据个人习惯进行添加修改。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 smtClean="0"/>
              <a:t>学习网站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nl-NL" altLang="zh-CN" dirty="0" smtClean="0"/>
              <a:t>Git</a:t>
            </a:r>
            <a:r>
              <a:rPr kumimoji="1" lang="zh-CN" altLang="nl-NL" dirty="0" smtClean="0"/>
              <a:t>：</a:t>
            </a:r>
            <a:r>
              <a:rPr kumimoji="1" lang="nl-NL" altLang="zh-CN" dirty="0" smtClean="0">
                <a:hlinkClick r:id="rId2"/>
              </a:rPr>
              <a:t>http://git-scm.com/book/zh/v2</a:t>
            </a:r>
            <a:endParaRPr kumimoji="1" lang="zh-CN" altLang="en-US" dirty="0" smtClean="0"/>
          </a:p>
          <a:p>
            <a:r>
              <a:rPr kumimoji="1" lang="zh-CN" altLang="nl-NL" dirty="0" smtClean="0"/>
              <a:t>廖雪峰：</a:t>
            </a:r>
            <a:r>
              <a:rPr kumimoji="1" lang="nl-NL" altLang="zh-CN" dirty="0" smtClean="0">
                <a:hlinkClick r:id="rId3"/>
              </a:rPr>
              <a:t>http://www.liaoxuefeng.com</a:t>
            </a:r>
            <a:endParaRPr kumimoji="1" lang="zh-CN" altLang="en-US" dirty="0" smtClean="0"/>
          </a:p>
          <a:p>
            <a:r>
              <a:rPr kumimoji="1" lang="nl-NL" altLang="zh-CN" dirty="0" smtClean="0"/>
              <a:t>git - </a:t>
            </a:r>
            <a:r>
              <a:rPr kumimoji="1" lang="zh-CN" altLang="nl-NL" dirty="0" smtClean="0"/>
              <a:t>简易指南：</a:t>
            </a:r>
            <a:r>
              <a:rPr kumimoji="1" lang="nl-NL" altLang="zh-CN" dirty="0" smtClean="0">
                <a:hlinkClick r:id="rId4"/>
              </a:rPr>
              <a:t>http://www.bootcss.com/p/git-guide/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学习文章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叶孤城 </a:t>
            </a:r>
            <a:r>
              <a:rPr kumimoji="1" lang="en-US" altLang="zh-CN" dirty="0" smtClean="0"/>
              <a:t>- iOS</a:t>
            </a:r>
            <a:r>
              <a:rPr kumimoji="1" lang="zh-CN" altLang="en-US" dirty="0" smtClean="0"/>
              <a:t>开发中的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流程 ： </a:t>
            </a:r>
            <a:r>
              <a:rPr kumimoji="1" lang="en-US" altLang="zh-CN" dirty="0" smtClean="0">
                <a:hlinkClick r:id="rId2"/>
              </a:rPr>
              <a:t>http://www.jianshu.com/p/87e34894a9f9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阮一峰 </a:t>
            </a:r>
            <a:r>
              <a:rPr kumimoji="1" lang="en-US" altLang="zh-CN" dirty="0" smtClean="0"/>
              <a:t>-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远程操作详解 ： </a:t>
            </a:r>
            <a:r>
              <a:rPr kumimoji="1" lang="en-US" altLang="zh-CN" dirty="0" smtClean="0">
                <a:hlinkClick r:id="rId3"/>
              </a:rPr>
              <a:t>http://www.ruanyifeng.com/blog/2014/06/git_remote.html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阳春面 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说说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 key </a:t>
            </a:r>
            <a:r>
              <a:rPr kumimoji="1" lang="zh-CN" altLang="en-US" dirty="0" smtClean="0"/>
              <a:t>： </a:t>
            </a:r>
            <a:r>
              <a:rPr kumimoji="1" lang="en-US" altLang="zh-CN" dirty="0" smtClean="0">
                <a:hlinkClick r:id="rId4"/>
              </a:rPr>
              <a:t>http://www.aswifter.com/2015/06/18/git-ssh-key/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翻译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艾凌风 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让你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水平更上一层楼的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个小贴士 ： </a:t>
            </a:r>
            <a:r>
              <a:rPr kumimoji="1" lang="en-US" altLang="zh-CN" dirty="0" smtClean="0">
                <a:hlinkClick r:id="rId5"/>
              </a:rPr>
              <a:t>http://hanxiaomax.github.io/trans/Ten-Tips-to-Push-Your-Git-Skills-to-the-Next-Level/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翻译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李伟 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如何在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中撤销一切 ： </a:t>
            </a:r>
            <a:r>
              <a:rPr kumimoji="1" lang="en-US" altLang="zh-CN" dirty="0" smtClean="0">
                <a:hlinkClick r:id="rId6"/>
              </a:rPr>
              <a:t>http://www.jointforce.com/jfperiodical/article/796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投稿</a:t>
            </a:r>
          </a:p>
          <a:p>
            <a:pPr marL="914400" lvl="2" indent="0">
              <a:buNone/>
            </a:pPr>
            <a:r>
              <a:rPr kumimoji="1" lang="zh-CN" altLang="en-US" dirty="0" smtClean="0"/>
              <a:t>投稿邮箱：</a:t>
            </a:r>
            <a:r>
              <a:rPr kumimoji="1" lang="en-US" altLang="zh-CN" dirty="0" smtClean="0">
                <a:hlinkClick r:id="rId2"/>
              </a:rPr>
              <a:t>worldligang@163.com</a:t>
            </a:r>
            <a:endParaRPr kumimoji="1" lang="zh-CN" altLang="en-US" dirty="0" smtClean="0"/>
          </a:p>
          <a:p>
            <a:pPr marL="914400" lvl="2" indent="0">
              <a:buNone/>
            </a:pPr>
            <a:endParaRPr kumimoji="1" lang="zh-CN" altLang="en-US" dirty="0"/>
          </a:p>
          <a:p>
            <a:pPr lvl="1"/>
            <a:r>
              <a:rPr kumimoji="1" lang="zh-CN" altLang="en-US" dirty="0" smtClean="0"/>
              <a:t>合作</a:t>
            </a:r>
            <a:endParaRPr kumimoji="1" lang="en-US" altLang="zh-CN" dirty="0" smtClean="0"/>
          </a:p>
          <a:p>
            <a:pPr marL="566928" lvl="3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人才</a:t>
            </a:r>
            <a:r>
              <a:rPr kumimoji="1" lang="zh-CN" altLang="en-US" dirty="0"/>
              <a:t>招聘、商务合作：</a:t>
            </a:r>
            <a:r>
              <a:rPr kumimoji="1" lang="en-US" altLang="zh-CN" dirty="0">
                <a:hlinkClick r:id="rId2"/>
              </a:rPr>
              <a:t> worldligang@163.com</a:t>
            </a:r>
            <a:endParaRPr kumimoji="1" lang="zh-CN" altLang="en-US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 smtClean="0"/>
              <a:t>找工作</a:t>
            </a:r>
          </a:p>
          <a:p>
            <a:pPr marL="749808" lvl="4" indent="0">
              <a:buNone/>
            </a:pPr>
            <a:r>
              <a:rPr kumimoji="1" lang="zh-CN" altLang="en-US" dirty="0" smtClean="0"/>
              <a:t>	简历发到邮箱：</a:t>
            </a:r>
            <a:r>
              <a:rPr kumimoji="1" lang="en-US" altLang="zh-CN" dirty="0" smtClean="0">
                <a:hlinkClick r:id="rId2"/>
              </a:rPr>
              <a:t> </a:t>
            </a:r>
            <a:r>
              <a:rPr kumimoji="1" lang="en-US" altLang="zh-CN" dirty="0">
                <a:hlinkClick r:id="rId2"/>
              </a:rPr>
              <a:t>worldligang@163.com</a:t>
            </a:r>
            <a:endParaRPr kumimoji="1" lang="zh-CN" altLang="en-US" dirty="0"/>
          </a:p>
          <a:p>
            <a:pPr marL="749808" lvl="4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48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是一款免费、开源的分布式版本控制系统，用于敏捷高效地处理任何或小或大的项目。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homebrew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homebrew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brew install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列出安装的开源包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brew list</a:t>
            </a:r>
          </a:p>
          <a:p>
            <a:pPr lvl="2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安装路径</a:t>
            </a:r>
          </a:p>
          <a:p>
            <a:pPr marL="914400" lvl="2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brew list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 panose="020B0503020204020204" pitchFamily="34" charset="-122"/>
              </a:rPr>
              <a:t>Xcode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1" lang="en-US" altLang="zh-CN" dirty="0" err="1" smtClean="0">
                <a:latin typeface="微软雅黑" panose="020B0503020204020204" pitchFamily="34" charset="-122"/>
              </a:rPr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集成了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，运行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选择菜单“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”-&gt;“Preferences”-&gt;“Downloads”-&gt;“Command Line Tools”</a:t>
            </a: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点“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Install”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对现有的项目进行管理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创建仓库初始化：		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添加文件到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暂存区，进行跟踪：	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README.md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添加提交信息：	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-m "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初始化项目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     </a:t>
            </a:r>
          </a:p>
          <a:p>
            <a:pPr marL="457200" lvl="1" indent="0"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git@github.com:worldligang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myproject.git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克隆现有的仓库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&lt;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远程仓库地址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：克隆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iOSStrongDemo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		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https://github.com/worldligang/iOSStrongDemo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在当前目录下创建一个名为 “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iOSStrongDemo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的目录，并在这个目录下初始化一个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文件夹，从远程仓库拉取下所有数据放入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文件夹。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自定义仓库名	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&lt;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远程仓库地址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本地目录名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	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https://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worldligang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iOSStrongDemo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MyDemo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这样本地就有有一个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MyDemo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的仓库名。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建议本地和服务端仓库名相同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仓库其他命令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查看远程仓库名：	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remote</a:t>
            </a:r>
          </a:p>
          <a:p>
            <a:pPr marL="457200" lvl="1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查看远程仓库地址信息：	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$ 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remote –v</a:t>
            </a:r>
          </a:p>
          <a:p>
            <a:pPr marL="457200" lvl="1" indent="0"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远程仓库重命名：	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remote rename origin test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505</Words>
  <Application>Microsoft Macintosh PowerPoint</Application>
  <PresentationFormat>宽屏</PresentationFormat>
  <Paragraphs>201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宋体</vt:lpstr>
      <vt:lpstr>微软雅黑</vt:lpstr>
      <vt:lpstr>回顾</vt:lpstr>
      <vt:lpstr>Git使用教程</vt:lpstr>
      <vt:lpstr>李刚简介</vt:lpstr>
      <vt:lpstr>Git是什么？</vt:lpstr>
      <vt:lpstr>Mac安装Git</vt:lpstr>
      <vt:lpstr>Xcode安装Git</vt:lpstr>
      <vt:lpstr>仓库</vt:lpstr>
      <vt:lpstr>克隆现有的仓库</vt:lpstr>
      <vt:lpstr>自定义仓库名 </vt:lpstr>
      <vt:lpstr>仓库其他命令</vt:lpstr>
      <vt:lpstr>分支</vt:lpstr>
      <vt:lpstr>分支</vt:lpstr>
      <vt:lpstr>分支</vt:lpstr>
      <vt:lpstr>分支</vt:lpstr>
      <vt:lpstr>Fetch</vt:lpstr>
      <vt:lpstr>Fetch</vt:lpstr>
      <vt:lpstr>pull</vt:lpstr>
      <vt:lpstr>pull</vt:lpstr>
      <vt:lpstr>push</vt:lpstr>
      <vt:lpstr>push</vt:lpstr>
      <vt:lpstr>其他命令</vt:lpstr>
      <vt:lpstr>其他命令</vt:lpstr>
      <vt:lpstr>mac下.gitconfig配置别名alias</vt:lpstr>
      <vt:lpstr>mac下.gitconfig配置别名alias</vt:lpstr>
      <vt:lpstr>mac下.gitconfig配置别名alias</vt:lpstr>
      <vt:lpstr>Git学习网站</vt:lpstr>
      <vt:lpstr>Git学习文章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iOS开发之Git使用教程</dc:title>
  <dc:creator>Microsoft Office 用户</dc:creator>
  <cp:lastModifiedBy>Microsoft Office 用户</cp:lastModifiedBy>
  <cp:revision>21</cp:revision>
  <dcterms:created xsi:type="dcterms:W3CDTF">2015-11-25T13:48:50Z</dcterms:created>
  <dcterms:modified xsi:type="dcterms:W3CDTF">2015-11-27T13:24:11Z</dcterms:modified>
</cp:coreProperties>
</file>