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Lato" panose="020B0604020202020204" charset="0"/>
      <p:regular r:id="rId43"/>
      <p:bold r:id="rId44"/>
      <p:italic r:id="rId45"/>
      <p:boldItalic r:id="rId46"/>
    </p:embeddedFont>
    <p:embeddedFont>
      <p:font typeface="Playfair Display"/>
      <p:regular r:id="rId47"/>
      <p:bold r:id="rId48"/>
      <p:italic r:id="rId49"/>
      <p:boldItalic r:id="rId5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8837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418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44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583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7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92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936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57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88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977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790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51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86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500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06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866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214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485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571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97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17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970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6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1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852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129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29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221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76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028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2177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684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274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98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3588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064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85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88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04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0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43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733218" y="2235350"/>
            <a:ext cx="3851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1000"/>
              </a:spcBef>
              <a:buSzPct val="100000"/>
              <a:defRPr sz="4800"/>
            </a:lvl1pPr>
            <a:lvl2pPr>
              <a:spcBef>
                <a:spcPts val="1000"/>
              </a:spcBef>
              <a:buSzPct val="100000"/>
              <a:defRPr sz="4800"/>
            </a:lvl2pPr>
            <a:lvl3pPr>
              <a:spcBef>
                <a:spcPts val="1000"/>
              </a:spcBef>
              <a:buSzPct val="100000"/>
              <a:defRPr sz="4800"/>
            </a:lvl3pPr>
            <a:lvl4pPr>
              <a:spcBef>
                <a:spcPts val="1000"/>
              </a:spcBef>
              <a:buSzPct val="100000"/>
              <a:defRPr sz="4800"/>
            </a:lvl4pPr>
            <a:lvl5pPr>
              <a:spcBef>
                <a:spcPts val="1000"/>
              </a:spcBef>
              <a:buSzPct val="100000"/>
              <a:defRPr sz="4800"/>
            </a:lvl5pPr>
            <a:lvl6pPr>
              <a:spcBef>
                <a:spcPts val="1000"/>
              </a:spcBef>
              <a:buSzPct val="100000"/>
              <a:defRPr sz="4800"/>
            </a:lvl6pPr>
            <a:lvl7pPr>
              <a:spcBef>
                <a:spcPts val="1000"/>
              </a:spcBef>
              <a:buSzPct val="100000"/>
              <a:defRPr sz="4800"/>
            </a:lvl7pPr>
            <a:lvl8pPr>
              <a:spcBef>
                <a:spcPts val="1000"/>
              </a:spcBef>
              <a:buSzPct val="100000"/>
              <a:defRPr sz="4800"/>
            </a:lvl8pPr>
            <a:lvl9pPr>
              <a:spcBef>
                <a:spcPts val="100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86725" y="1353787"/>
            <a:ext cx="79706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86725" y="2968387"/>
            <a:ext cx="79706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419425" y="1154194"/>
            <a:ext cx="3851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419425" y="1154194"/>
            <a:ext cx="3851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899" cy="315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899" cy="315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11043" y="1417772"/>
            <a:ext cx="3851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7999" cy="29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-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199" cy="170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421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Healthnet R2 Release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497775" y="2475600"/>
            <a:ext cx="7893000" cy="127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By Team C: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Dylan Bowald, Aaron Liu, Ian London, Jesse Saran,  Louis Trapani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UC-07: Cancel Patient Appointment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can cancel their existing appointments.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 can cancel their existing appointments.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Nurses cannot cancel (only modify) existing appointments.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UC-08: Appointment Calendar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 and patients will easily be able to view all of their appointments in a calendar view.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34290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Nurses will be able to see all appointments for the day and week between Patients and Doctors.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Patient Activity Grouping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Viewing patient medical info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Messages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UC-10: </a:t>
            </a:r>
            <a:r>
              <a:rPr lang="en" sz="3000">
                <a:solidFill>
                  <a:srgbClr val="FFFFFF"/>
                </a:solidFill>
              </a:rPr>
              <a:t>Viewing Patient Medical Information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can view their tests (pending or completed) and view the corresponding results for those tests that have been released by the doctor.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UC-18: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Send Private Message 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Doctors, nurses, patients and administrators can send private messages of limited length via the system.</a:t>
            </a:r>
            <a:r>
              <a:rPr lang="en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3673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Administration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Creation of new users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Admin register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Assigning doctors to multiple hospitals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Viewing system statistics(before/after)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UC-15: Viewing System Statistics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Administrators will be able to view compiled statistics for a given time-frame at their hospital. Some examples of this might be:</a:t>
            </a:r>
          </a:p>
          <a:p>
            <a:pPr marL="10287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</a:t>
            </a: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patients visiting the hospital</a:t>
            </a:r>
          </a:p>
          <a:p>
            <a:pPr marL="10287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number of visits per patient</a:t>
            </a:r>
          </a:p>
          <a:p>
            <a:pPr marL="10287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length of stay (from admission to discharge)</a:t>
            </a:r>
          </a:p>
          <a:p>
            <a:pPr marL="10287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 reasons for being admitted to the hospital</a:t>
            </a:r>
          </a:p>
          <a:p>
            <a:pPr marL="10287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prescription statistics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UC-02: Administrator Registration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Doctors, Nurses, and Administrators will be added to the system by other administrators. All information for creating these new accounts will be done through an administrator account.</a:t>
            </a:r>
            <a:r>
              <a:rPr lang="en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UC-19: </a:t>
            </a:r>
            <a:r>
              <a:rPr lang="en" sz="3100"/>
              <a:t>Doctor Assigned to Multiple Hospitals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The same doctor can be assigned to more than one document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0225" y="1385450"/>
            <a:ext cx="9035699" cy="3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Handout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of the 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info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Logging system information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Viewing system log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UC-12 : Logging system activity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For security, many actions in the system will be logged for review at a later date. </a:t>
            </a: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Some examples of actions to be logged include but are not limited to updating of a Patient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 information, viewing of a Patient’s information/records, and transfers of a Patient from one hospital to another.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UC-14 : Viewing system logs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Administrators will be able to view the logs of all system activity for a given time-frame at their hospital. Some examples of this might be: </a:t>
            </a:r>
          </a:p>
          <a:p>
            <a:pPr marL="10287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breakdown of the viewing activity of patient records or by system user</a:t>
            </a:r>
          </a:p>
          <a:p>
            <a:pPr marL="10287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most common system activities (or by user)</a:t>
            </a: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Other important and informative statistics yet to be determined.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267700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Doctor/Nurse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Patient management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Update patient medical info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View medical info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Release test results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Admissions to/from hospital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UC-04 : Update patient med info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Doctors and Nurses can update patient medical information.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UC-06 : Create/update patient appt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Patients, doctors and nurses can create or update an appointment with a doctor and at one of the doctor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 available locations.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If the patient or doctor already has an appointment at the time selected, then the system will not allow for the appointment.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UC-07 : Cancel patient appt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Patients can cancel their existing appointments.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Doctors can cancel their existing appointments.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Nurses cannot cancel (only modify) existing appointments.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UC-08 : Appointment calendar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Doctors and patients will easily be able to view all of their appointments in a calendar view.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Nurses will be able to see all appointments for the day and week between Patients and Doctors.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Medical information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Add/remove prescriptions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View medical info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Release test results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Admissions to/from hospital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The Patient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UC-09 : Add/Remove Prescriptions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Doctors can add or remove a prescription to a patient record.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Nurses can view the prescriptions of patients belonging to the same hospital.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Patients can view their prescriptions from their account.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UC-10 : View Medical Info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Doctors can view all medical information for any patient in the system (regardless of Hospital).</a:t>
            </a:r>
          </a:p>
          <a:p>
            <a:pPr marL="5143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Nurses can only view patient medical information in the hospital they work for.</a:t>
            </a:r>
          </a:p>
          <a:p>
            <a:pPr marL="5143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Patients can view their tests (pending or completed) and view the corresponding results for those tests that have been released by the doctor.</a:t>
            </a:r>
          </a:p>
          <a:p>
            <a:pPr marL="514350" lvl="0" indent="-28575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Prescriptions and other non-sensitive information is viewable by the patient without a need for doctor’s release.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UC-11 : Release Test Results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Doctors (within the patient’s hospital) can, upon evaluating a patient’s test results, release them for view by that patient.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Comments may be added to the specific test result for view by the patient.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UC-13 : Admission to/from Hospital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Doctors and Nurses can admit a patient to the hospital for an extended stay (reasons could be: emergency, observation, surgery, etc.). These are typically unexpected visits but can result from a decision made after a scheduled appointment. This event is recorded by the system. 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Doctors are the only ones to approve a patient’s discharge from the Hospital. This event is recorded by the system.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Doctor other functionality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Patient transfer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Upload patient info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Send message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/>
              <a:t>UC-16: Patient Transfer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can be transferred between hospitals.</a:t>
            </a:r>
          </a:p>
          <a:p>
            <a:pPr marL="5715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Transfers can be carried out by either administrators or by doctors (ones who are at the receiving hospital).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UC-17: Upload Patient Information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 will be able to upload the results of a patient</a:t>
            </a:r>
            <a:r>
              <a:rPr lang="en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tests if needed.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 will be able to upload images such as those used in X-Rays to update a patient</a:t>
            </a:r>
            <a:r>
              <a:rPr lang="en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record.</a:t>
            </a:r>
          </a:p>
          <a:p>
            <a:pPr marL="5715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Uploads are considered as updates to a patient</a:t>
            </a:r>
            <a:r>
              <a:rPr lang="en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medical information.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UC-18: Send Private Message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Doctors, nurses, patients and administrators can send private messages of limited length via the system.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Functionality not included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Secretaries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Selecting a timeframe for logging system 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activity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Maintenance staff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Additional functionality completed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239400" y="140575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IT Admin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Working hours for doctor’s only from 9-5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Nurses/doctors educational background and licenses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Message restrictions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Viewing appointments for your doctor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Patient Information Grouping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Playfair Display"/>
                <a:ea typeface="Playfair Display"/>
                <a:cs typeface="Playfair Display"/>
                <a:sym typeface="Playfair Display"/>
              </a:rPr>
              <a:t>Patient registration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Playfair Display"/>
                <a:ea typeface="Playfair Display"/>
                <a:cs typeface="Playfair Display"/>
                <a:sym typeface="Playfair Display"/>
              </a:rPr>
              <a:t>Update profile info</a:t>
            </a:r>
          </a:p>
          <a:p>
            <a:pPr marL="5715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Playfair Display"/>
                <a:ea typeface="Playfair Display"/>
                <a:cs typeface="Playfair Display"/>
                <a:sym typeface="Playfair Display"/>
              </a:rPr>
              <a:t>Export profile info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Conclusions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dirty="0"/>
              <a:t>Thank you!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Questions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UC-01: Patient Registration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sign up to become a Patient with their personal contact information and creates login credentials.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34290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a patient may provide the system with some basic medical profile information, a choice of preferred hospital, health insurance provider, and emergency contact information (linked to another patient if they are already in the system).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UC-03: Update Patient Profile Information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can update their profile information.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UC-05: Export Patient Information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will be able to export their information and their test results from the system with relevant privacy warnings.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Patient Appointments Grouping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Create/update appointment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Cancel appointment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Appointment calendar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UC-06: Create/Update Patient Appointment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Patients, doctors and nurses can create or update an appointment with a doctor and at one of the doctor</a:t>
            </a:r>
            <a:r>
              <a:rPr lang="en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available locations.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34290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patient or doctor already has an appointment at the time selected, then the system will not allow for the appointment.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Microsoft Office PowerPoint</Application>
  <PresentationFormat>On-screen Show (16:9)</PresentationFormat>
  <Paragraphs>142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Lato</vt:lpstr>
      <vt:lpstr>Playfair Display</vt:lpstr>
      <vt:lpstr>Arial</vt:lpstr>
      <vt:lpstr>Times New Roman</vt:lpstr>
      <vt:lpstr>blue-gold</vt:lpstr>
      <vt:lpstr>Healthnet R2 Release</vt:lpstr>
      <vt:lpstr>Introduction</vt:lpstr>
      <vt:lpstr>The Patient</vt:lpstr>
      <vt:lpstr>Patient Information Grouping</vt:lpstr>
      <vt:lpstr>UC-01: Patient Registration</vt:lpstr>
      <vt:lpstr>UC-03: Update Patient Profile Information</vt:lpstr>
      <vt:lpstr>UC-05: Export Patient Information</vt:lpstr>
      <vt:lpstr>Patient Appointments Grouping</vt:lpstr>
      <vt:lpstr>UC-06: Create/Update Patient Appointment</vt:lpstr>
      <vt:lpstr>UC-07: Cancel Patient Appointment</vt:lpstr>
      <vt:lpstr>UC-08: Appointment Calendar</vt:lpstr>
      <vt:lpstr>Patient Activity Grouping</vt:lpstr>
      <vt:lpstr>UC-10: Viewing Patient Medical Information</vt:lpstr>
      <vt:lpstr>UC-18: Send Private Message </vt:lpstr>
      <vt:lpstr>Administration</vt:lpstr>
      <vt:lpstr>Creation of new users</vt:lpstr>
      <vt:lpstr>UC-15: Viewing System Statistics</vt:lpstr>
      <vt:lpstr>UC-02: Administrator Registration</vt:lpstr>
      <vt:lpstr>UC-19: Doctor Assigned to Multiple Hospitals</vt:lpstr>
      <vt:lpstr>System info</vt:lpstr>
      <vt:lpstr>UC-12 : Logging system activity</vt:lpstr>
      <vt:lpstr>UC-14 : Viewing system logs</vt:lpstr>
      <vt:lpstr>Doctor/Nurse</vt:lpstr>
      <vt:lpstr>Patient management</vt:lpstr>
      <vt:lpstr>UC-04 : Update patient med info</vt:lpstr>
      <vt:lpstr>UC-06 : Create/update patient appt</vt:lpstr>
      <vt:lpstr>UC-07 : Cancel patient appt</vt:lpstr>
      <vt:lpstr>UC-08 : Appointment calendar</vt:lpstr>
      <vt:lpstr>Medical information</vt:lpstr>
      <vt:lpstr>UC-09 : Add/Remove Prescriptions</vt:lpstr>
      <vt:lpstr>UC-10 : View Medical Info</vt:lpstr>
      <vt:lpstr>UC-11 : Release Test Results</vt:lpstr>
      <vt:lpstr>UC-13 : Admission to/from Hospital</vt:lpstr>
      <vt:lpstr>Doctor other functionality</vt:lpstr>
      <vt:lpstr>UC-16: Patient Transfer</vt:lpstr>
      <vt:lpstr>UC-17: Upload Patient Information</vt:lpstr>
      <vt:lpstr>UC-18: Send Private Message</vt:lpstr>
      <vt:lpstr>Functionality not included</vt:lpstr>
      <vt:lpstr>Additional functionality completed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Healthnet R2 Release</dc:title>
  <dc:creator>Louis Trapani</dc:creator>
  <cp:lastModifiedBy>Louis Trapani</cp:lastModifiedBy>
  <cp:revision>1</cp:revision>
  <dcterms:modified xsi:type="dcterms:W3CDTF">2015-12-07T19:47:35Z</dcterms:modified>
</cp:coreProperties>
</file>