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71C5-BCC8-4541-B936-A3FECD54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E7B0-0750-5944-A929-FB69869DA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FB2A-61A6-F149-A9C0-CE170744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6BD3-D859-FF48-A5A8-3CEBD424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9006-2E52-384E-B67B-DFD9B76D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094-F6B7-2645-9116-C37F8EF6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FC76-210A-304F-A7C0-4586EF421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4C28-9BE9-614C-9B90-71B44366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240A-179E-0E4F-B402-2C72A26A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B362-CA8D-B24B-B010-32B0965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83817-91CB-BB45-8230-E59007BB2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A05-D8FA-664B-8A04-5DF273E24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ED14-045F-AB43-8230-95FC64BA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C72D-5A12-6246-B35D-677E9586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1E60-41B5-F544-B48C-3ED49D7D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9CE9-6872-254C-B6C6-EC30A592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11BF-FEE1-DE4A-AE99-1CC4D72C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FBC4-C042-1048-82B6-D4C28E10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4847-6DE9-3A4E-A791-81E184AB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4F3B-E100-F246-879B-B086D751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B026-CF84-2541-9D1C-C76A322A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9AD3-AD02-C549-B9B5-21AE963F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58E2-76CD-FA46-8D5C-286F00D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7340-684E-524B-82E1-761387E0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36B4-BFC9-6D45-945C-625D6B48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A286-D896-664B-8152-42B6F97D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214D-282A-DA43-982E-7EA10179A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941C2-3D6D-3C44-ADA2-1DA5F9DF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77CC-7ECA-CA4B-8463-1CC03C2D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4BDE-91EA-C74D-8C86-1897DF61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8171-037E-E54E-98F1-72EA6372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32F-1565-D24B-ABC9-17A9FACE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8EF8-CAB7-A746-9BDF-6D3B59D1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F47F-9207-B445-B22C-87046946B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4839-F168-2B43-95D5-A745A3124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1365-AEDF-DA46-B2F0-7E78551CF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879AA-6D65-264B-8BA9-4658152E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2CE13-55D9-8949-8663-DE5D441F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AD233-31BC-7044-9AD4-85814007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D7FC-5818-3F41-9ECE-C1D24010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2FF65-9A99-9444-A4A2-FEA706C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722F1-3D71-4541-B1B7-5F072A6E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9060-6BA3-E940-9317-B6309A1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6C555-EF81-1348-A4D1-4C58699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E7396-40D6-DF4E-99C8-60516BB4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51897-1974-4A43-836E-D7866AD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9298-9496-D04C-8AEC-D57EF636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C748-4973-E740-9538-59A156C7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7E77-4134-4E48-A3F3-B18225FE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349A-DE50-9146-887B-CF60DE84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8096-1DE1-D249-997D-F24EFF48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393D-41A6-EE42-86F5-97CAFB9A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337-1817-8A44-8D19-34F9A689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2A9C8-156E-E845-9A20-450BF7EA2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3AB3D-873B-D04A-83E1-2F20F3A1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53E6-89A4-534A-BC8F-545604DD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8FC4-F35A-F042-9447-CC179787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D35A1-CCCD-3347-8A35-E2179005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E44CD-CA2E-714F-B67D-A5C5FB95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6E23-4E44-1A41-B3B4-511FD171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C692-51C5-2349-9A19-B3EF346F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81AD-435A-B246-B159-BA2BCCE00CE9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C80D-C3B8-5245-92F1-E022FDE24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7FBF-2E81-4849-BB9E-4F1C4DE3C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750C-ED17-7243-AAFD-A8A42CD5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50E2CF4-0531-FD4F-8359-E1A3F8CCC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7" y="3532245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E2AF4C5-7356-0143-A41D-60A638A4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1" y="262515"/>
            <a:ext cx="6527659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E24D69-91F1-924E-9D1D-D48BF6F1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" y="164931"/>
            <a:ext cx="6516407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000BB3D-CDD6-3B40-A8F3-96528316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" y="3429000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1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94D2ABD-AD99-3141-9E34-409D1267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" y="145476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B4B371-6E45-3B46-B4AA-BDC73593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" y="3306966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0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0C03D04-6036-FC4F-A7CF-95E81E54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8BB0B4-9CB8-794D-A6E6-05402B6B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" y="3185674"/>
            <a:ext cx="64631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6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5375AC9-6410-4349-A6F0-B863BDB86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631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1EDB23-F65A-874B-8753-AEBE3017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" y="3298387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8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90AE46F-2BB4-0F47-BB8D-206E92E2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" y="145476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8C1DB7-A71F-BF49-B8DE-E577AB8D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" y="3429000"/>
            <a:ext cx="6497013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6C619AE-8BDD-4444-B1E0-E9AC931C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66" y="53502"/>
            <a:ext cx="4902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EAFCC35-05EC-0C47-837E-B65B7732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66" y="3359285"/>
            <a:ext cx="4978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1DF7A6-0F9F-4445-BB6D-AE42C8E5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09" y="3429000"/>
            <a:ext cx="5054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62BDE4-D058-4E43-8F7B-E56850D3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09" y="53502"/>
            <a:ext cx="4902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7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2021-12-14T18:33:52Z</dcterms:created>
  <dcterms:modified xsi:type="dcterms:W3CDTF">2021-12-14T19:21:08Z</dcterms:modified>
</cp:coreProperties>
</file>