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B8BB-1512-7E40-99D6-FB8F0F30FABD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005E6-235C-EF4F-8A26-F6364DCB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005E6-235C-EF4F-8A26-F6364DCBB8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8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303FF-FB00-A84E-9CBF-29C58734191B}" type="datetimeFigureOut">
              <a:rPr lang="en-US" smtClean="0"/>
              <a:t>8/1/17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A5E2-C53D-6349-8ACD-0956DBC3E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3.png"/><Relationship Id="rId7" Type="http://schemas.openxmlformats.org/officeDocument/2006/relationships/image" Target="../media/image7.tiff"/><Relationship Id="rId8" Type="http://schemas.openxmlformats.org/officeDocument/2006/relationships/image" Target="../media/image1.tiff"/><Relationship Id="rId9" Type="http://schemas.openxmlformats.org/officeDocument/2006/relationships/image" Target="../media/image6.png"/><Relationship Id="rId10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REAL-TIME EVENT PROCESSING IN NIFI, SAM, SR and SUPERSET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/>
          <p:cNvSpPr/>
          <p:nvPr/>
        </p:nvSpPr>
        <p:spPr>
          <a:xfrm>
            <a:off x="4033992" y="4348295"/>
            <a:ext cx="2489608" cy="1948333"/>
          </a:xfrm>
          <a:prstGeom prst="roundRect">
            <a:avLst>
              <a:gd name="adj" fmla="val 78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79270" y="2915698"/>
            <a:ext cx="1284791" cy="537469"/>
            <a:chOff x="2407532" y="2222339"/>
            <a:chExt cx="1600871" cy="537469"/>
          </a:xfrm>
        </p:grpSpPr>
        <p:sp>
          <p:nvSpPr>
            <p:cNvPr id="7" name="Can 6"/>
            <p:cNvSpPr/>
            <p:nvPr/>
          </p:nvSpPr>
          <p:spPr>
            <a:xfrm rot="5400000">
              <a:off x="2939233" y="1690638"/>
              <a:ext cx="537469" cy="160087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57577" y="2240191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raw-truck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269" y="3569731"/>
            <a:ext cx="1284792" cy="510409"/>
            <a:chOff x="2407532" y="3268789"/>
            <a:chExt cx="1600872" cy="510409"/>
          </a:xfrm>
        </p:grpSpPr>
        <p:sp>
          <p:nvSpPr>
            <p:cNvPr id="10" name="Can 9"/>
            <p:cNvSpPr/>
            <p:nvPr/>
          </p:nvSpPr>
          <p:spPr>
            <a:xfrm rot="5400000">
              <a:off x="2952763" y="2723558"/>
              <a:ext cx="510409" cy="16008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7533" y="3268789"/>
              <a:ext cx="1233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78366" y="4667773"/>
            <a:ext cx="1371389" cy="514004"/>
            <a:chOff x="5503973" y="2638221"/>
            <a:chExt cx="1715966" cy="514004"/>
          </a:xfrm>
        </p:grpSpPr>
        <p:sp>
          <p:nvSpPr>
            <p:cNvPr id="13" name="Can 12"/>
            <p:cNvSpPr/>
            <p:nvPr/>
          </p:nvSpPr>
          <p:spPr>
            <a:xfrm rot="5400000">
              <a:off x="6104954" y="2037240"/>
              <a:ext cx="514004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3973" y="2684004"/>
              <a:ext cx="1343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78365" y="5294747"/>
            <a:ext cx="1371391" cy="510409"/>
            <a:chOff x="5503972" y="3268789"/>
            <a:chExt cx="1715966" cy="510409"/>
          </a:xfrm>
        </p:grpSpPr>
        <p:sp>
          <p:nvSpPr>
            <p:cNvPr id="16" name="Can 15"/>
            <p:cNvSpPr/>
            <p:nvPr/>
          </p:nvSpPr>
          <p:spPr>
            <a:xfrm rot="5400000">
              <a:off x="6106750" y="2666011"/>
              <a:ext cx="510409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05183" y="3312024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7" y="4755499"/>
            <a:ext cx="781062" cy="328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22765" y="4495317"/>
            <a:ext cx="7713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Enrich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964" y="2246477"/>
            <a:ext cx="1404516" cy="419194"/>
          </a:xfrm>
          <a:prstGeom prst="rect">
            <a:avLst/>
          </a:prstGeom>
        </p:spPr>
      </p:pic>
      <p:cxnSp>
        <p:nvCxnSpPr>
          <p:cNvPr id="22" name="Elbow Connector 21"/>
          <p:cNvCxnSpPr>
            <a:endCxn id="7" idx="3"/>
          </p:cNvCxnSpPr>
          <p:nvPr/>
        </p:nvCxnSpPr>
        <p:spPr>
          <a:xfrm rot="16200000" flipH="1">
            <a:off x="1187415" y="2392578"/>
            <a:ext cx="695876" cy="887833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0" idx="3"/>
          </p:cNvCxnSpPr>
          <p:nvPr/>
        </p:nvCxnSpPr>
        <p:spPr>
          <a:xfrm rot="16200000" flipH="1">
            <a:off x="867163" y="2712831"/>
            <a:ext cx="1336380" cy="887832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1"/>
            <a:endCxn id="18" idx="0"/>
          </p:cNvCxnSpPr>
          <p:nvPr/>
        </p:nvCxnSpPr>
        <p:spPr>
          <a:xfrm flipH="1">
            <a:off x="1236758" y="3184433"/>
            <a:ext cx="2027303" cy="1571066"/>
          </a:xfrm>
          <a:prstGeom prst="bentConnector4">
            <a:avLst>
              <a:gd name="adj1" fmla="val -11276"/>
              <a:gd name="adj2" fmla="val 7044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8" idx="3"/>
            <a:endCxn id="13" idx="3"/>
          </p:cNvCxnSpPr>
          <p:nvPr/>
        </p:nvCxnSpPr>
        <p:spPr>
          <a:xfrm>
            <a:off x="1627289" y="4919522"/>
            <a:ext cx="951078" cy="5254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  <a:endCxn id="16" idx="3"/>
          </p:cNvCxnSpPr>
          <p:nvPr/>
        </p:nvCxnSpPr>
        <p:spPr>
          <a:xfrm rot="16200000" flipH="1">
            <a:off x="1674357" y="4645945"/>
            <a:ext cx="466408" cy="1341607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035" y="4465190"/>
            <a:ext cx="381000" cy="3683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5135035" y="4464674"/>
            <a:ext cx="75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Storm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339690" y="5015962"/>
            <a:ext cx="554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314" y="4974011"/>
            <a:ext cx="1370753" cy="4532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0956" y="5568814"/>
            <a:ext cx="1478111" cy="50590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135035" y="5015962"/>
            <a:ext cx="11319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Aggergate</a:t>
            </a:r>
            <a:endParaRPr lang="en-US" dirty="0"/>
          </a:p>
        </p:txBody>
      </p:sp>
      <p:cxnSp>
        <p:nvCxnSpPr>
          <p:cNvPr id="45" name="Elbow Connector 44"/>
          <p:cNvCxnSpPr>
            <a:stCxn id="13" idx="1"/>
            <a:endCxn id="41" idx="1"/>
          </p:cNvCxnSpPr>
          <p:nvPr/>
        </p:nvCxnSpPr>
        <p:spPr>
          <a:xfrm>
            <a:off x="3949756" y="4924776"/>
            <a:ext cx="389934" cy="275852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1"/>
            <a:endCxn id="41" idx="1"/>
          </p:cNvCxnSpPr>
          <p:nvPr/>
        </p:nvCxnSpPr>
        <p:spPr>
          <a:xfrm flipV="1">
            <a:off x="3949756" y="5200628"/>
            <a:ext cx="389934" cy="349325"/>
          </a:xfrm>
          <a:prstGeom prst="bentConnector3">
            <a:avLst>
              <a:gd name="adj1" fmla="val 50000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41" idx="3"/>
            <a:endCxn id="44" idx="1"/>
          </p:cNvCxnSpPr>
          <p:nvPr/>
        </p:nvCxnSpPr>
        <p:spPr>
          <a:xfrm>
            <a:off x="4894650" y="5200628"/>
            <a:ext cx="240385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0"/>
          <p:cNvCxnSpPr>
            <a:stCxn id="44" idx="3"/>
            <a:endCxn id="42" idx="1"/>
          </p:cNvCxnSpPr>
          <p:nvPr/>
        </p:nvCxnSpPr>
        <p:spPr>
          <a:xfrm>
            <a:off x="6266948" y="5200628"/>
            <a:ext cx="471366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1" idx="2"/>
            <a:endCxn id="43" idx="1"/>
          </p:cNvCxnSpPr>
          <p:nvPr/>
        </p:nvCxnSpPr>
        <p:spPr>
          <a:xfrm rot="16200000" flipH="1">
            <a:off x="5405828" y="4596636"/>
            <a:ext cx="436471" cy="2013786"/>
          </a:xfrm>
          <a:prstGeom prst="bentConnector2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1197" y="1480438"/>
            <a:ext cx="999880" cy="445401"/>
          </a:xfrm>
          <a:prstGeom prst="rect">
            <a:avLst/>
          </a:prstGeom>
        </p:spPr>
      </p:pic>
      <p:cxnSp>
        <p:nvCxnSpPr>
          <p:cNvPr id="62" name="Elbow Connector 61"/>
          <p:cNvCxnSpPr>
            <a:stCxn id="61" idx="0"/>
          </p:cNvCxnSpPr>
          <p:nvPr/>
        </p:nvCxnSpPr>
        <p:spPr>
          <a:xfrm rot="5400000" flipH="1" flipV="1">
            <a:off x="2313761" y="632432"/>
            <a:ext cx="326668" cy="2688203"/>
          </a:xfrm>
          <a:prstGeom prst="bentConnector2">
            <a:avLst/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18" idx="1"/>
            <a:endCxn id="60" idx="1"/>
          </p:cNvCxnSpPr>
          <p:nvPr/>
        </p:nvCxnSpPr>
        <p:spPr>
          <a:xfrm rot="10800000" flipH="1">
            <a:off x="846227" y="1703140"/>
            <a:ext cx="2974970" cy="3216383"/>
          </a:xfrm>
          <a:prstGeom prst="bentConnector3">
            <a:avLst>
              <a:gd name="adj1" fmla="val -7684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8709" y="2139867"/>
            <a:ext cx="132856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Data-loader</a:t>
            </a:r>
            <a:endParaRPr lang="en-US" dirty="0"/>
          </a:p>
        </p:txBody>
      </p:sp>
      <p:cxnSp>
        <p:nvCxnSpPr>
          <p:cNvPr id="67" name="Elbow Connector 66"/>
          <p:cNvCxnSpPr>
            <a:stCxn id="40" idx="0"/>
            <a:endCxn id="60" idx="2"/>
          </p:cNvCxnSpPr>
          <p:nvPr/>
        </p:nvCxnSpPr>
        <p:spPr>
          <a:xfrm rot="16200000" flipV="1">
            <a:off x="3646590" y="2600387"/>
            <a:ext cx="2538835" cy="118973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718" y="3107529"/>
            <a:ext cx="544889" cy="544889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806718" y="371080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</a:t>
            </a:r>
            <a:endParaRPr lang="en-US"/>
          </a:p>
        </p:txBody>
      </p:sp>
      <p:cxnSp>
        <p:nvCxnSpPr>
          <p:cNvPr id="79" name="Elbow Connector 78"/>
          <p:cNvCxnSpPr>
            <a:stCxn id="75" idx="0"/>
            <a:endCxn id="60" idx="3"/>
          </p:cNvCxnSpPr>
          <p:nvPr/>
        </p:nvCxnSpPr>
        <p:spPr>
          <a:xfrm rot="16200000" flipV="1">
            <a:off x="4747925" y="1776291"/>
            <a:ext cx="1404390" cy="1258086"/>
          </a:xfrm>
          <a:prstGeom prst="bentConnector2">
            <a:avLst/>
          </a:prstGeom>
          <a:ln>
            <a:solidFill>
              <a:schemeClr val="accent2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Down Arrow 81"/>
          <p:cNvSpPr/>
          <p:nvPr/>
        </p:nvSpPr>
        <p:spPr>
          <a:xfrm>
            <a:off x="5970952" y="4115665"/>
            <a:ext cx="272445" cy="328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0959" y="4952977"/>
            <a:ext cx="1803400" cy="495300"/>
          </a:xfrm>
          <a:prstGeom prst="rect">
            <a:avLst/>
          </a:prstGeom>
        </p:spPr>
      </p:pic>
      <p:cxnSp>
        <p:nvCxnSpPr>
          <p:cNvPr id="84" name="Elbow Connector 50"/>
          <p:cNvCxnSpPr>
            <a:stCxn id="42" idx="3"/>
            <a:endCxn id="83" idx="1"/>
          </p:cNvCxnSpPr>
          <p:nvPr/>
        </p:nvCxnSpPr>
        <p:spPr>
          <a:xfrm flipV="1">
            <a:off x="8109067" y="5200627"/>
            <a:ext cx="441892" cy="1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738314" y="927308"/>
            <a:ext cx="4946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Apache </a:t>
            </a:r>
            <a:r>
              <a:rPr lang="en-US" sz="1600" dirty="0" err="1" smtClean="0"/>
              <a:t>Ambari</a:t>
            </a:r>
            <a:r>
              <a:rPr lang="en-US" sz="1600" dirty="0" smtClean="0"/>
              <a:t>: </a:t>
            </a:r>
            <a:r>
              <a:rPr lang="ja-JP" altLang="en-US" sz="1600" dirty="0" smtClean="0"/>
              <a:t>クラスタ管理</a:t>
            </a:r>
            <a:endParaRPr lang="en-US" sz="1600" dirty="0" smtClean="0"/>
          </a:p>
          <a:p>
            <a:r>
              <a:rPr lang="en-US" sz="1600" dirty="0" smtClean="0"/>
              <a:t>Apache Kafka: </a:t>
            </a:r>
            <a:r>
              <a:rPr lang="ja-JP" altLang="en-US" sz="1600" dirty="0" smtClean="0"/>
              <a:t>分散メッセージ・キュー</a:t>
            </a:r>
            <a:endParaRPr lang="en-US" altLang="ja-JP" sz="1600" dirty="0" smtClean="0"/>
          </a:p>
          <a:p>
            <a:r>
              <a:rPr lang="en-US" sz="1600" dirty="0" smtClean="0"/>
              <a:t>Apache </a:t>
            </a:r>
            <a:r>
              <a:rPr lang="en-US" sz="1600" dirty="0" err="1" smtClean="0"/>
              <a:t>NiFi</a:t>
            </a:r>
            <a:r>
              <a:rPr lang="en-US" sz="1600" dirty="0" smtClean="0"/>
              <a:t>: </a:t>
            </a:r>
            <a:r>
              <a:rPr lang="ja-JP" altLang="en-US" sz="1600" dirty="0" smtClean="0"/>
              <a:t>データフローオーケストレーション</a:t>
            </a:r>
            <a:endParaRPr lang="en-US" altLang="ja-JP" sz="1600" dirty="0" smtClean="0"/>
          </a:p>
          <a:p>
            <a:r>
              <a:rPr lang="en-US" altLang="ja-JP" sz="1600" dirty="0" smtClean="0"/>
              <a:t>Apache Storm: </a:t>
            </a:r>
            <a:r>
              <a:rPr lang="ja-JP" altLang="en-US" sz="1600" dirty="0" smtClean="0"/>
              <a:t>リアルタイムストリーミング実行基盤</a:t>
            </a:r>
            <a:endParaRPr lang="en-US" altLang="ja-JP" sz="1600" dirty="0" smtClean="0"/>
          </a:p>
          <a:p>
            <a:r>
              <a:rPr lang="en-US" altLang="ja-JP" sz="1600" dirty="0" smtClean="0"/>
              <a:t>Apache Druid: </a:t>
            </a:r>
            <a:r>
              <a:rPr lang="ja-JP" altLang="en-US" sz="1600" dirty="0" smtClean="0"/>
              <a:t>カラム指向分散データストア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Apache HDFS: </a:t>
            </a:r>
            <a:r>
              <a:rPr lang="ja-JP" altLang="en-US" sz="1600" dirty="0" smtClean="0"/>
              <a:t>分散データストア</a:t>
            </a:r>
            <a:endParaRPr lang="en-US" altLang="ja-JP" sz="1600" dirty="0" smtClean="0"/>
          </a:p>
          <a:p>
            <a:r>
              <a:rPr lang="en-US" altLang="ja-JP" sz="1600" dirty="0" smtClean="0"/>
              <a:t>Superset: </a:t>
            </a:r>
            <a:r>
              <a:rPr lang="ja-JP" altLang="en-US" sz="1600" dirty="0" smtClean="0"/>
              <a:t>可視化ツール</a:t>
            </a:r>
            <a:endParaRPr lang="en-US" altLang="ja-JP" sz="1600" dirty="0" smtClean="0"/>
          </a:p>
          <a:p>
            <a:r>
              <a:rPr lang="en-US" altLang="ja-JP" sz="1600" dirty="0" smtClean="0"/>
              <a:t>SAM: </a:t>
            </a:r>
            <a:r>
              <a:rPr lang="ja-JP" altLang="en-US" sz="1600" dirty="0" smtClean="0"/>
              <a:t>ストリーミングアプリケーションマネージャ</a:t>
            </a:r>
            <a:endParaRPr lang="en-US" altLang="ja-JP" sz="1600" dirty="0" smtClean="0"/>
          </a:p>
          <a:p>
            <a:r>
              <a:rPr lang="en-US" sz="1600" dirty="0" smtClean="0"/>
              <a:t>SCHEMA REGISTRY: </a:t>
            </a:r>
            <a:r>
              <a:rPr lang="ja-JP" altLang="en-US" sz="1600" dirty="0" smtClean="0"/>
              <a:t>スキーマレジストリ</a:t>
            </a:r>
            <a:endParaRPr lang="en-US" sz="1600" dirty="0" smtClean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92" y="927308"/>
            <a:ext cx="1540557" cy="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2407532" y="2222339"/>
            <a:ext cx="1600871" cy="537469"/>
            <a:chOff x="2407532" y="2222339"/>
            <a:chExt cx="1600871" cy="537469"/>
          </a:xfrm>
        </p:grpSpPr>
        <p:sp>
          <p:nvSpPr>
            <p:cNvPr id="4" name="Can 3"/>
            <p:cNvSpPr/>
            <p:nvPr/>
          </p:nvSpPr>
          <p:spPr>
            <a:xfrm rot="5400000">
              <a:off x="2939233" y="1690638"/>
              <a:ext cx="537469" cy="160087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57577" y="2240191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raw-truck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7532" y="3268789"/>
            <a:ext cx="1600872" cy="510409"/>
            <a:chOff x="2407532" y="3268789"/>
            <a:chExt cx="1600872" cy="510409"/>
          </a:xfrm>
        </p:grpSpPr>
        <p:sp>
          <p:nvSpPr>
            <p:cNvPr id="6" name="Can 5"/>
            <p:cNvSpPr/>
            <p:nvPr/>
          </p:nvSpPr>
          <p:spPr>
            <a:xfrm rot="5400000">
              <a:off x="2952763" y="2723558"/>
              <a:ext cx="510409" cy="160087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07533" y="3268789"/>
              <a:ext cx="12339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raw-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503973" y="2638221"/>
            <a:ext cx="1715966" cy="514004"/>
            <a:chOff x="5503973" y="2638221"/>
            <a:chExt cx="1715966" cy="514004"/>
          </a:xfrm>
        </p:grpSpPr>
        <p:sp>
          <p:nvSpPr>
            <p:cNvPr id="8" name="Can 7"/>
            <p:cNvSpPr/>
            <p:nvPr/>
          </p:nvSpPr>
          <p:spPr>
            <a:xfrm rot="5400000">
              <a:off x="6104954" y="2037240"/>
              <a:ext cx="514004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03973" y="2684004"/>
              <a:ext cx="1343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503972" y="3268789"/>
            <a:ext cx="1715966" cy="510409"/>
            <a:chOff x="5503972" y="3268789"/>
            <a:chExt cx="1715966" cy="510409"/>
          </a:xfrm>
        </p:grpSpPr>
        <p:sp>
          <p:nvSpPr>
            <p:cNvPr id="10" name="Can 9"/>
            <p:cNvSpPr/>
            <p:nvPr/>
          </p:nvSpPr>
          <p:spPr>
            <a:xfrm rot="5400000">
              <a:off x="6106750" y="2666011"/>
              <a:ext cx="510409" cy="171596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5183" y="3312024"/>
              <a:ext cx="102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truck_speed</a:t>
              </a:r>
              <a:r>
                <a:rPr lang="en-US" sz="1200" dirty="0" smtClean="0">
                  <a:solidFill>
                    <a:schemeClr val="bg1"/>
                  </a:solidFill>
                </a:rPr>
                <a:t/>
              </a:r>
              <a:br>
                <a:rPr lang="en-US" sz="1200" dirty="0" smtClean="0">
                  <a:solidFill>
                    <a:schemeClr val="bg1"/>
                  </a:solidFill>
                </a:rPr>
              </a:br>
              <a:r>
                <a:rPr lang="en-US" sz="1200" dirty="0" smtClean="0">
                  <a:solidFill>
                    <a:schemeClr val="bg1"/>
                  </a:solidFill>
                </a:rPr>
                <a:t>_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events_avro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08405" y="2212087"/>
            <a:ext cx="90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GeoCode</a:t>
            </a:r>
            <a:endParaRPr lang="en-US" sz="1200" dirty="0" smtClean="0"/>
          </a:p>
          <a:p>
            <a:r>
              <a:rPr lang="en-US" sz="1200" dirty="0" smtClean="0"/>
              <a:t>Enrichment</a:t>
            </a:r>
            <a:endParaRPr lang="en-US" sz="1200" dirty="0"/>
          </a:p>
        </p:txBody>
      </p:sp>
      <p:sp>
        <p:nvSpPr>
          <p:cNvPr id="13" name="Can 12"/>
          <p:cNvSpPr/>
          <p:nvPr/>
        </p:nvSpPr>
        <p:spPr>
          <a:xfrm>
            <a:off x="8356920" y="1572231"/>
            <a:ext cx="625034" cy="30617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03063" y="1321343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Consume</a:t>
            </a:r>
            <a:br>
              <a:rPr lang="en-US" sz="1200" dirty="0" smtClean="0"/>
            </a:br>
            <a:r>
              <a:rPr lang="en-US" sz="1200" dirty="0" err="1" smtClean="0"/>
              <a:t>KafkaRecord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85" y="4171615"/>
            <a:ext cx="4697112" cy="3144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89" y="4767266"/>
            <a:ext cx="5043478" cy="347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77240" y="980441"/>
            <a:ext cx="1212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1200" b="1" dirty="0" smtClean="0"/>
              <a:t>Schema Header</a:t>
            </a:r>
            <a:br>
              <a:rPr lang="en-US" sz="1200" b="1" dirty="0" smtClean="0"/>
            </a:br>
            <a:r>
              <a:rPr lang="en-US" sz="1200" dirty="0" err="1" smtClean="0"/>
              <a:t>protocol.version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identifier</a:t>
            </a:r>
          </a:p>
          <a:p>
            <a:pPr fontAlgn="base"/>
            <a:r>
              <a:rPr lang="en-US" sz="1200" dirty="0" smtClean="0"/>
              <a:t>version</a:t>
            </a:r>
            <a:endParaRPr lang="en-US" sz="1200" dirty="0"/>
          </a:p>
        </p:txBody>
      </p:sp>
      <p:sp>
        <p:nvSpPr>
          <p:cNvPr id="19" name="Snip Single Corner Rectangle 18"/>
          <p:cNvSpPr/>
          <p:nvPr/>
        </p:nvSpPr>
        <p:spPr>
          <a:xfrm>
            <a:off x="439837" y="2182241"/>
            <a:ext cx="1261641" cy="57756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Schema Header</a:t>
            </a:r>
            <a:r>
              <a:rPr lang="en-US" sz="1200" smtClean="0"/>
              <a:t/>
            </a:r>
            <a:br>
              <a:rPr lang="en-US" sz="1200" smtClean="0"/>
            </a:br>
            <a:r>
              <a:rPr lang="en-US" sz="1200" smtClean="0"/>
              <a:t>+ Avro </a:t>
            </a:r>
            <a:r>
              <a:rPr lang="en-US" sz="1200" dirty="0" smtClean="0"/>
              <a:t>Serialized</a:t>
            </a:r>
            <a:r>
              <a:rPr lang="en-US" sz="1200" dirty="0"/>
              <a:t> </a:t>
            </a:r>
            <a:r>
              <a:rPr lang="en-US" sz="1200" dirty="0" smtClean="0"/>
              <a:t>Content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9837" y="1320307"/>
            <a:ext cx="1071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data-</a:t>
            </a:r>
            <a:r>
              <a:rPr lang="en-US" sz="1200" dirty="0" err="1" smtClean="0"/>
              <a:t>loader.sh</a:t>
            </a:r>
            <a:endParaRPr lang="en-US" sz="12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1" y="5854532"/>
            <a:ext cx="10409992" cy="3059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1" y="5505498"/>
            <a:ext cx="7698556" cy="301576"/>
          </a:xfrm>
          <a:prstGeom prst="rect">
            <a:avLst/>
          </a:prstGeom>
        </p:spPr>
      </p:pic>
      <p:sp>
        <p:nvSpPr>
          <p:cNvPr id="23" name="Snip Single Corner Rectangle 22"/>
          <p:cNvSpPr/>
          <p:nvPr/>
        </p:nvSpPr>
        <p:spPr>
          <a:xfrm>
            <a:off x="604672" y="3779198"/>
            <a:ext cx="1261641" cy="40266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Content: CSV</a:t>
            </a:r>
            <a:endParaRPr lang="en-US" sz="1200" dirty="0"/>
          </a:p>
        </p:txBody>
      </p:sp>
      <p:sp>
        <p:nvSpPr>
          <p:cNvPr id="24" name="Internal Storage 23"/>
          <p:cNvSpPr/>
          <p:nvPr/>
        </p:nvSpPr>
        <p:spPr>
          <a:xfrm>
            <a:off x="604671" y="4181867"/>
            <a:ext cx="1261641" cy="390632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Attributes:</a:t>
            </a:r>
          </a:p>
          <a:p>
            <a:pPr algn="ctr"/>
            <a:r>
              <a:rPr lang="en-US" sz="1100" dirty="0" smtClean="0"/>
              <a:t>Schema Header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4671" y="3554307"/>
            <a:ext cx="700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FlowFile</a:t>
            </a:r>
            <a:endParaRPr lang="en-US" sz="12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8701" y="2783925"/>
            <a:ext cx="381000" cy="3683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5223" y="3923817"/>
            <a:ext cx="544889" cy="54488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837" y="1045333"/>
            <a:ext cx="781062" cy="32804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6887" y="1019406"/>
            <a:ext cx="999880" cy="44540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575223" y="452709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9569857" y="2806612"/>
            <a:ext cx="75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Storm</a:t>
            </a:r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7484" y="2000307"/>
            <a:ext cx="469900" cy="635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89623" y="3720182"/>
            <a:ext cx="1574800" cy="5207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7484" y="4829227"/>
            <a:ext cx="1404516" cy="41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4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5400000">
            <a:off x="2558005" y="2071868"/>
            <a:ext cx="451413" cy="752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07534" y="2673752"/>
            <a:ext cx="10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raw-truck</a:t>
            </a:r>
          </a:p>
          <a:p>
            <a:r>
              <a:rPr lang="en-US" sz="1200" dirty="0" smtClean="0"/>
              <a:t>_</a:t>
            </a:r>
            <a:r>
              <a:rPr lang="en-US" sz="1200" dirty="0" err="1" smtClean="0"/>
              <a:t>events_avro</a:t>
            </a:r>
            <a:endParaRPr lang="en-US" sz="1200" dirty="0"/>
          </a:p>
        </p:txBody>
      </p:sp>
      <p:sp>
        <p:nvSpPr>
          <p:cNvPr id="6" name="Can 5"/>
          <p:cNvSpPr/>
          <p:nvPr/>
        </p:nvSpPr>
        <p:spPr>
          <a:xfrm rot="5400000">
            <a:off x="2558005" y="3118318"/>
            <a:ext cx="451413" cy="752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7534" y="3720202"/>
            <a:ext cx="147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raw-truck</a:t>
            </a:r>
          </a:p>
          <a:p>
            <a:r>
              <a:rPr lang="en-US" sz="1200" dirty="0" smtClean="0"/>
              <a:t>_</a:t>
            </a:r>
            <a:r>
              <a:rPr lang="en-US" sz="1200" dirty="0" err="1" smtClean="0"/>
              <a:t>speed_events_avro</a:t>
            </a:r>
            <a:endParaRPr lang="en-US" sz="1200" dirty="0"/>
          </a:p>
        </p:txBody>
      </p:sp>
      <p:sp>
        <p:nvSpPr>
          <p:cNvPr id="8" name="Can 7"/>
          <p:cNvSpPr/>
          <p:nvPr/>
        </p:nvSpPr>
        <p:spPr>
          <a:xfrm rot="5400000">
            <a:off x="5654444" y="2082120"/>
            <a:ext cx="451413" cy="752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973" y="2684004"/>
            <a:ext cx="1343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truck_events_avro</a:t>
            </a:r>
            <a:endParaRPr lang="en-US" sz="1200" dirty="0"/>
          </a:p>
        </p:txBody>
      </p:sp>
      <p:sp>
        <p:nvSpPr>
          <p:cNvPr id="10" name="Can 9"/>
          <p:cNvSpPr/>
          <p:nvPr/>
        </p:nvSpPr>
        <p:spPr>
          <a:xfrm rot="5400000">
            <a:off x="5654444" y="3118318"/>
            <a:ext cx="451413" cy="7523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3973" y="3720202"/>
            <a:ext cx="179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truck_speed_events_avro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08405" y="2212087"/>
            <a:ext cx="90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GeoCode</a:t>
            </a:r>
            <a:endParaRPr lang="en-US" sz="1200" dirty="0" smtClean="0"/>
          </a:p>
          <a:p>
            <a:r>
              <a:rPr lang="en-US" sz="1200" dirty="0" smtClean="0"/>
              <a:t>Enrichment</a:t>
            </a:r>
            <a:endParaRPr lang="en-US" sz="1200" dirty="0"/>
          </a:p>
        </p:txBody>
      </p:sp>
      <p:sp>
        <p:nvSpPr>
          <p:cNvPr id="13" name="Can 12"/>
          <p:cNvSpPr/>
          <p:nvPr/>
        </p:nvSpPr>
        <p:spPr>
          <a:xfrm>
            <a:off x="8322197" y="1597306"/>
            <a:ext cx="694481" cy="4282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173" y="1120881"/>
            <a:ext cx="998528" cy="4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4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</Words>
  <Application>Microsoft Macintosh PowerPoint</Application>
  <PresentationFormat>Widescreen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Yu Gothic</vt:lpstr>
      <vt:lpstr>Arial</vt:lpstr>
      <vt:lpstr>Office Theme</vt:lpstr>
      <vt:lpstr>REAL-TIME EVENT PROCESSING IN NIFI, SAM, SR and SUPERSET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EVENT PROCESSING IN NIFI, SAM, SR and SUPERSET</dc:title>
  <dc:creator>Koji Kawamura</dc:creator>
  <cp:lastModifiedBy>Koji Kawamura</cp:lastModifiedBy>
  <cp:revision>17</cp:revision>
  <dcterms:created xsi:type="dcterms:W3CDTF">2017-08-01T00:52:32Z</dcterms:created>
  <dcterms:modified xsi:type="dcterms:W3CDTF">2017-08-01T02:47:30Z</dcterms:modified>
</cp:coreProperties>
</file>