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BDD9-1667-F443-B710-0CA6A65FCBE8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93AC-ABB4-0C40-BAE3-01DB6460E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HDF Hands-on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8640379" y="1632857"/>
            <a:ext cx="1608521" cy="2828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/>
              <a:t>Storm</a:t>
            </a:r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137942" y="2095254"/>
            <a:ext cx="2113431" cy="2381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171702" y="2095254"/>
            <a:ext cx="3635828" cy="2381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NiFi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0014" y="5236025"/>
            <a:ext cx="284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/opt/</a:t>
            </a:r>
            <a:r>
              <a:rPr lang="en-US" sz="1400" dirty="0" err="1" smtClean="0"/>
              <a:t>hdf-handson</a:t>
            </a:r>
            <a:r>
              <a:rPr lang="en-US" sz="1400" dirty="0" smtClean="0"/>
              <a:t>/report/</a:t>
            </a:r>
            <a:r>
              <a:rPr lang="en-US" sz="1400" dirty="0" err="1" smtClean="0"/>
              <a:t>latest.json</a:t>
            </a:r>
            <a:endParaRPr lang="en-US" sz="1400" dirty="0"/>
          </a:p>
        </p:txBody>
      </p:sp>
      <p:sp>
        <p:nvSpPr>
          <p:cNvPr id="8" name="Document 7"/>
          <p:cNvSpPr/>
          <p:nvPr/>
        </p:nvSpPr>
        <p:spPr>
          <a:xfrm>
            <a:off x="2813956" y="5162805"/>
            <a:ext cx="566058" cy="49283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81942" y="2264227"/>
            <a:ext cx="1230087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Handle</a:t>
            </a:r>
          </a:p>
          <a:p>
            <a:pPr algn="ctr"/>
            <a:r>
              <a:rPr lang="en-US" sz="1400" dirty="0" err="1" smtClean="0"/>
              <a:t>HttpRequest</a:t>
            </a:r>
            <a:endParaRPr lang="en-US" sz="1400" dirty="0"/>
          </a:p>
        </p:txBody>
      </p:sp>
      <p:sp>
        <p:nvSpPr>
          <p:cNvPr id="10" name="Direct Access Storage 9"/>
          <p:cNvSpPr/>
          <p:nvPr/>
        </p:nvSpPr>
        <p:spPr>
          <a:xfrm>
            <a:off x="6498773" y="2280556"/>
            <a:ext cx="1382485" cy="500743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1" name="Direct Access Storage 10"/>
          <p:cNvSpPr/>
          <p:nvPr/>
        </p:nvSpPr>
        <p:spPr>
          <a:xfrm>
            <a:off x="6498772" y="3761013"/>
            <a:ext cx="1382485" cy="500743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327072" y="2264227"/>
            <a:ext cx="1230087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</a:t>
            </a:r>
          </a:p>
          <a:p>
            <a:pPr algn="ctr"/>
            <a:r>
              <a:rPr lang="en-US" sz="1400" dirty="0" smtClean="0"/>
              <a:t>Kafka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27072" y="3728355"/>
            <a:ext cx="1230087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Consume</a:t>
            </a:r>
          </a:p>
          <a:p>
            <a:pPr algn="ctr"/>
            <a:r>
              <a:rPr lang="en-US" sz="1400" dirty="0" smtClean="0"/>
              <a:t>Kafka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481942" y="3728355"/>
            <a:ext cx="1230087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PutFile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4" idx="2"/>
            <a:endCxn id="8" idx="0"/>
          </p:cNvCxnSpPr>
          <p:nvPr/>
        </p:nvCxnSpPr>
        <p:spPr>
          <a:xfrm flipH="1">
            <a:off x="3096985" y="4261756"/>
            <a:ext cx="1" cy="90104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  <a:endCxn id="14" idx="3"/>
          </p:cNvCxnSpPr>
          <p:nvPr/>
        </p:nvCxnSpPr>
        <p:spPr>
          <a:xfrm flipH="1">
            <a:off x="3712029" y="3995056"/>
            <a:ext cx="615043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1"/>
            <a:endCxn id="13" idx="3"/>
          </p:cNvCxnSpPr>
          <p:nvPr/>
        </p:nvCxnSpPr>
        <p:spPr>
          <a:xfrm flipH="1" flipV="1">
            <a:off x="5557159" y="3995056"/>
            <a:ext cx="941613" cy="1632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10" idx="1"/>
          </p:cNvCxnSpPr>
          <p:nvPr/>
        </p:nvCxnSpPr>
        <p:spPr>
          <a:xfrm>
            <a:off x="5557159" y="2530928"/>
            <a:ext cx="941614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2" idx="1"/>
          </p:cNvCxnSpPr>
          <p:nvPr/>
        </p:nvCxnSpPr>
        <p:spPr>
          <a:xfrm>
            <a:off x="3712029" y="2530928"/>
            <a:ext cx="615043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866415" y="2264225"/>
            <a:ext cx="1230087" cy="533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KafkaSpout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8866415" y="3004455"/>
            <a:ext cx="1230087" cy="533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AverageBolt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8866415" y="3744685"/>
            <a:ext cx="1230087" cy="533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KafkaBolt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9481459" y="2797626"/>
            <a:ext cx="0" cy="20682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>
          <a:xfrm>
            <a:off x="9481459" y="3537856"/>
            <a:ext cx="0" cy="206829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4"/>
            <a:endCxn id="36" idx="1"/>
          </p:cNvCxnSpPr>
          <p:nvPr/>
        </p:nvCxnSpPr>
        <p:spPr>
          <a:xfrm flipV="1">
            <a:off x="7881258" y="2530926"/>
            <a:ext cx="985157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1"/>
            <a:endCxn id="11" idx="4"/>
          </p:cNvCxnSpPr>
          <p:nvPr/>
        </p:nvCxnSpPr>
        <p:spPr>
          <a:xfrm flipH="1" flipV="1">
            <a:off x="7881257" y="4011385"/>
            <a:ext cx="985158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81942" y="1099456"/>
            <a:ext cx="1230087" cy="533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Feed</a:t>
            </a:r>
            <a:br>
              <a:rPr lang="en-US" sz="1400" dirty="0" smtClean="0"/>
            </a:br>
            <a:r>
              <a:rPr lang="en-US" sz="1400" dirty="0" smtClean="0"/>
              <a:t>Apps</a:t>
            </a:r>
          </a:p>
        </p:txBody>
      </p:sp>
      <p:cxnSp>
        <p:nvCxnSpPr>
          <p:cNvPr id="60" name="Straight Arrow Connector 59"/>
          <p:cNvCxnSpPr>
            <a:stCxn id="59" idx="2"/>
            <a:endCxn id="9" idx="0"/>
          </p:cNvCxnSpPr>
          <p:nvPr/>
        </p:nvCxnSpPr>
        <p:spPr>
          <a:xfrm>
            <a:off x="3096986" y="1632857"/>
            <a:ext cx="0" cy="63137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96985" y="1785081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HTTP POST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827311" y="5130144"/>
            <a:ext cx="1230087" cy="533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Zeppelin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8" idx="1"/>
            <a:endCxn id="65" idx="3"/>
          </p:cNvCxnSpPr>
          <p:nvPr/>
        </p:nvCxnSpPr>
        <p:spPr>
          <a:xfrm flipH="1" flipV="1">
            <a:off x="2057398" y="5396845"/>
            <a:ext cx="756558" cy="1237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HDF Hands-on Diagrams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 Hands-on Diagrams</dc:title>
  <dc:creator>Microsoft Office User</dc:creator>
  <cp:lastModifiedBy>Microsoft Office User</cp:lastModifiedBy>
  <cp:revision>3</cp:revision>
  <dcterms:created xsi:type="dcterms:W3CDTF">2017-03-07T02:10:17Z</dcterms:created>
  <dcterms:modified xsi:type="dcterms:W3CDTF">2017-03-07T02:29:47Z</dcterms:modified>
</cp:coreProperties>
</file>