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2"/>
    <p:restoredTop sz="94632"/>
  </p:normalViewPr>
  <p:slideViewPr>
    <p:cSldViewPr snapToGrid="0">
      <p:cViewPr varScale="1">
        <p:scale>
          <a:sx n="154" d="100"/>
          <a:sy n="154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A72-2A5C-8248-0708-B42FFA95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501F-E6B8-C31A-6434-6883820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45-4539-60E2-19B9-1BE31E2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E54-6F7E-4884-FED1-6CC202D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5793-84F2-A96E-E3F9-3A346D9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DBA3-8433-2A36-A177-CB9A8140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26E5-3DC4-7B88-04FD-D507211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C0A-96E3-3556-B5A1-928504E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0699-83E6-4459-0B35-DB3A6820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C75-53B5-1730-8440-E960391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7F68-C4CD-A20E-BC11-BA34198B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BC2-177A-5DF6-3561-B210770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D49C-DCC3-0B40-4A13-BB7C00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6301-EF3C-3140-4C4A-0D71FB4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324-9FD6-4A60-782B-56867C8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BE5-DE7B-95F8-738D-6D6AAB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E6B-E0B1-4489-EA67-97989E6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04D-3973-BCD1-C3F9-2975DE9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066-5C4E-47DF-82CC-4005E4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29A-3DD6-A08E-7F54-FB325AD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D1-EF06-302C-6430-3457058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65DC-0F5E-79E5-1C50-C484B040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02BF-3527-6349-FA00-41F9AC2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EBB-321E-4DE6-F089-DD03F39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AF0-38A4-81FA-C8C3-45C698C8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1AB-8B25-2589-1A00-A87A14F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977-A402-FFCB-2BF7-529BE57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F5E-8B4C-18BD-E06E-B924C37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3E1E-18D5-C1FA-1648-7746E2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DB6F-B4F1-5772-FECC-8D6ECAC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314F-5F17-7529-8654-02068A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41-429C-F98A-17E6-83FF6AAB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F12-F139-9194-B7CF-399A5EA1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A3B9-FF36-3241-9A6C-52DA195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0761A-5DBE-235D-12E0-538152EC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4B586-F166-88C2-F6F7-2C7853D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C7B3-A3D3-B116-CC74-ECFE5CF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9B75-B74B-E41A-D2ED-BC005435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4DF-0D9F-56B7-F3EE-C2CC79E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A5C-8E5B-7308-C611-0DCEC58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B98B-26BB-1D5F-4364-1745F97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ACBD-2A89-1367-9AE8-C691FDE8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9A2E-B4AB-50E7-15A1-7144077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41C28-5AAB-B47B-E055-48F155E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E2CD-00AC-BBE3-8095-EBD7753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0317-C5F5-3D8F-99EA-CFCAFB7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6F2-0328-21AB-52F4-97A1E1F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F2AE-3420-9FEF-015C-73D7ACF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1E7D-633C-78BB-6F13-A5334D99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B2A-67A3-0BB5-1521-10D3AB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325B-38EF-6711-E166-60BE2A51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FAB-09CF-3AA3-4FC9-EDD12E9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458-2706-8824-95F0-8F4437E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05BB-6F7D-0A72-546C-B8CC3431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CF13-6DD5-310A-8FBE-C1CAA51D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9D9-547E-3478-B586-74F9837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1851-51A4-F99B-EAC3-1813EF8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24C3-A3E9-E34D-82DB-7AC26F1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355-3B61-131B-A2DE-F1DC8DC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3C8-D16B-58D8-F691-EB22C6C4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85-43B4-D14D-5BE0-CDB1284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EBE-2893-5242-BAAA-C5E2C649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1C15-9B81-EF7E-8D92-08FBC8D2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F4-3C55-991B-1F83-2EC4B279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B9F-7421-8312-487B-D94F6A27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2000" i="1" dirty="0"/>
              <a:t>Explores how loan approval outcomes and financial risk evolve as the population ages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C5EB-4CB1-E99E-0AE4-259AA97B86D3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B3F5-D8B9-77C9-BC19-30D1EF7DFBB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5200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CA-1FF4-C24D-AAFB-986844B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58D-1B40-B897-C5C3-88D775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 &amp;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9C62-CEA6-2346-1FCA-4EAEBC91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94FB1-5E42-65F0-3BCC-CD1E801438F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B83C-4DA4-F2FE-0D17-8BB30C2B972E}"/>
              </a:ext>
            </a:extLst>
          </p:cNvPr>
          <p:cNvSpPr txBox="1"/>
          <p:nvPr/>
        </p:nvSpPr>
        <p:spPr>
          <a:xfrm>
            <a:off x="11226338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37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28FCC-0684-9C70-BF01-54F328B90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8A3-AB44-47CC-84D7-2833339C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FRAMEWORK &amp;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B5F94-B62A-69FC-9C3B-2D4DCA79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FFC39-D850-7D67-345A-244677F28535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6B241-8834-46F5-98FC-6039B2E24498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0508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62F5-5501-A38A-E690-31295BFE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941F-EEF1-67D6-A4AD-D06C259D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40128-7047-5747-7783-6287292A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2128C-783F-A559-9D31-877B1064107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FD27-CEED-E268-CF90-32E476D0F15B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7726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35A9-FE58-391A-7D26-F916A958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F3-5E32-1D6A-9863-6D63950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ANALYSIS &amp; 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2CFB-877C-1051-E317-43C1CE0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F881A0-46B5-9755-44EB-ECC39AEEDA00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C8708-16B6-3969-D4D0-39058115E0C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CHARTS</a:t>
            </a:r>
          </a:p>
        </p:txBody>
      </p:sp>
    </p:spTree>
    <p:extLst>
      <p:ext uri="{BB962C8B-B14F-4D97-AF65-F5344CB8AC3E}">
        <p14:creationId xmlns:p14="http://schemas.microsoft.com/office/powerpoint/2010/main" val="66232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BA42-94DA-8C29-E4F4-24930FB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AD57-CC7A-DC80-2E44-370968B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91FD-2E58-F654-E9F3-39FACE6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39F50-2075-BC0B-52BB-54AF688A401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300-5572-3763-57D6-B6AEC182095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385287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Loan Approval Risk Simulation for an Aging Population </vt:lpstr>
      <vt:lpstr>PROBLEM &amp; QUESTION</vt:lpstr>
      <vt:lpstr>FRAMEWORK &amp; MODEL</vt:lpstr>
      <vt:lpstr>IMPLIMENTATION</vt:lpstr>
      <vt:lpstr>ANALYSIS &amp; 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Davis</dc:creator>
  <cp:lastModifiedBy>Joshua Davis</cp:lastModifiedBy>
  <cp:revision>2</cp:revision>
  <dcterms:created xsi:type="dcterms:W3CDTF">2025-07-13T17:27:25Z</dcterms:created>
  <dcterms:modified xsi:type="dcterms:W3CDTF">2025-07-13T18:02:40Z</dcterms:modified>
</cp:coreProperties>
</file>