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7" r:id="rId10"/>
    <p:sldId id="268" r:id="rId11"/>
    <p:sldId id="262" r:id="rId12"/>
    <p:sldId id="266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6D87-0AE0-AA4A-88D7-A984E5817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E67D4-4988-0648-B5E6-88B0181D5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6793-4C78-BC40-AD9B-D82BE417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A9B7-60BC-E147-8382-6420C655F12E}" type="datetimeFigureOut">
              <a:rPr lang="es-ES_tradnl" smtClean="0"/>
              <a:t>1/5/22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4C885-3B68-A74F-BF4C-E7DD16F7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E55CC-8F4B-C94D-93F8-29C62866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1BF-F26F-BD4D-B8FB-106078231DE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81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1EE5-D764-6341-AFC2-B06A8A76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E81EC-AD42-A448-83EA-FC4E12887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227-36FE-2A4E-A415-3DE17AC5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A9B7-60BC-E147-8382-6420C655F12E}" type="datetimeFigureOut">
              <a:rPr lang="es-ES_tradnl" smtClean="0"/>
              <a:t>1/5/22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B02D-C696-7C47-8587-1E4CE5EF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5C5D-0D48-8547-8219-58A6BBFE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1BF-F26F-BD4D-B8FB-106078231DE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073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405E3-A4CE-E84B-A81E-ABE0CD744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B0DA6-521A-814D-855D-DDB0CFE8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775A-E0F9-AD45-8D08-B4AC4E9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A9B7-60BC-E147-8382-6420C655F12E}" type="datetimeFigureOut">
              <a:rPr lang="es-ES_tradnl" smtClean="0"/>
              <a:t>1/5/22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C2CD-5D09-544F-AD7A-4FF16674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FDF2-907F-4D41-8409-0BA2801B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1BF-F26F-BD4D-B8FB-106078231DE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99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B1C1-89D1-2B4C-A1DD-EC366529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A6F1-555A-904A-B8AB-889182B2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B499-EFDB-1F4B-B5E7-711D2C1C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A9B7-60BC-E147-8382-6420C655F12E}" type="datetimeFigureOut">
              <a:rPr lang="es-ES_tradnl" smtClean="0"/>
              <a:t>1/5/22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C254-D80F-7442-AFF3-AB589514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6412-7D41-C34D-A38F-608C4170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1BF-F26F-BD4D-B8FB-106078231DE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48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A143-23D5-D245-B199-77748B9F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2C33E-355E-644F-B274-E7579C11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DDAE-C6A4-8347-A1AE-26096A16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A9B7-60BC-E147-8382-6420C655F12E}" type="datetimeFigureOut">
              <a:rPr lang="es-ES_tradnl" smtClean="0"/>
              <a:t>1/5/22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F6A5-54F9-D34A-9612-B735FF5C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71FCE-7D45-F745-BFC1-5F5F9AFF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1BF-F26F-BD4D-B8FB-106078231DE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005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BB88-1D5E-AA4C-994A-9A074A37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4694-3454-7945-97F6-385DCBF35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BA0C9-D21A-A947-9BE0-3605967CE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1D894-9D33-DD4C-9191-259C7970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A9B7-60BC-E147-8382-6420C655F12E}" type="datetimeFigureOut">
              <a:rPr lang="es-ES_tradnl" smtClean="0"/>
              <a:t>1/5/22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814CB-01F4-0B48-A603-49C19865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71CCE-8AE1-2848-B9D7-C29A79A4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1BF-F26F-BD4D-B8FB-106078231DE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883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2C93-4011-DE43-A568-E115B3B4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45786-832C-4447-8130-9C0387B88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BFFA7-6FEF-4B46-9C1B-796F96324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2E39F-5BFD-C94E-99B6-6FC67E9AB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EE71E-6277-6E4B-83F7-640DCC12E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85380-B96E-D548-AA61-15D60EEB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A9B7-60BC-E147-8382-6420C655F12E}" type="datetimeFigureOut">
              <a:rPr lang="es-ES_tradnl" smtClean="0"/>
              <a:t>1/5/22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7AEA1-49C4-B64E-B876-0BEDEFA9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CC425-A8C7-2449-9717-F2ADE2A2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1BF-F26F-BD4D-B8FB-106078231DE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51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DD8C-A952-1C4F-A269-1FDFD8CC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F5DAD-B291-F84B-B321-3EEECCDA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A9B7-60BC-E147-8382-6420C655F12E}" type="datetimeFigureOut">
              <a:rPr lang="es-ES_tradnl" smtClean="0"/>
              <a:t>1/5/22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D5850-BDC2-C54C-9600-CB80D8DF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A9F80-D2E2-E349-AA59-A1A816FD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1BF-F26F-BD4D-B8FB-106078231DE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739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037C0-AE28-6343-B9F6-69F5FD5F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A9B7-60BC-E147-8382-6420C655F12E}" type="datetimeFigureOut">
              <a:rPr lang="es-ES_tradnl" smtClean="0"/>
              <a:t>1/5/22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2390E-C5F5-2B49-8CB6-AD7DBC6D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16345-2332-1D42-9125-851F5F9C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1BF-F26F-BD4D-B8FB-106078231DE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988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D7FF-DF15-1B48-83A3-0CA7E082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8D9F-CDC7-6940-807C-83277BE70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C3820-A417-944F-A357-740B00908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DB142-E2EA-3348-99DF-56A014AA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A9B7-60BC-E147-8382-6420C655F12E}" type="datetimeFigureOut">
              <a:rPr lang="es-ES_tradnl" smtClean="0"/>
              <a:t>1/5/22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E0F13-C078-7643-AB26-6540B141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927-315B-AA40-9398-59B7B21E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1BF-F26F-BD4D-B8FB-106078231DE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019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08BA-7FCC-5344-BB20-7368CB9D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0A540-2A4B-6641-8148-4A081B389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074D-0452-A44D-B16F-DCB650660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B6780-BC33-F144-B279-95AC0C50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A9B7-60BC-E147-8382-6420C655F12E}" type="datetimeFigureOut">
              <a:rPr lang="es-ES_tradnl" smtClean="0"/>
              <a:t>1/5/22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E00AF-91D9-6741-8350-1E8CD890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D5CE8-EF9D-F543-822F-12399190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11BF-F26F-BD4D-B8FB-106078231DE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98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160C7-01E7-EF49-8DE2-3611351D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C8F4C-2552-9A49-9024-768B831B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3CFD-D530-314A-AF3C-44DA0545D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AA9B7-60BC-E147-8382-6420C655F12E}" type="datetimeFigureOut">
              <a:rPr lang="es-ES_tradnl" smtClean="0"/>
              <a:t>1/5/22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05F3-6EF4-6E4E-9E8D-CD75D6E54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D432-2C98-D14B-BDD9-440511B3D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11BF-F26F-BD4D-B8FB-106078231DE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55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58.png"/><Relationship Id="rId7" Type="http://schemas.openxmlformats.org/officeDocument/2006/relationships/image" Target="../media/image5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3">
            <a:extLst>
              <a:ext uri="{FF2B5EF4-FFF2-40B4-BE49-F238E27FC236}">
                <a16:creationId xmlns:a16="http://schemas.microsoft.com/office/drawing/2014/main" id="{5B43E7CE-F52C-1A4C-8540-F1BE932382C7}"/>
              </a:ext>
            </a:extLst>
          </p:cNvPr>
          <p:cNvSpPr txBox="1"/>
          <p:nvPr/>
        </p:nvSpPr>
        <p:spPr>
          <a:xfrm>
            <a:off x="7703717" y="189309"/>
            <a:ext cx="3478526" cy="2678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_tradnl" sz="1200" b="0" strike="noStrike" spc="-1" dirty="0">
                <a:latin typeface="Arial"/>
              </a:rPr>
              <a:t>1943 – Warren </a:t>
            </a:r>
            <a:r>
              <a:rPr lang="es-ES_tradnl" sz="1200" b="0" strike="noStrike" spc="-1" dirty="0" err="1">
                <a:latin typeface="Arial"/>
              </a:rPr>
              <a:t>McCulloch</a:t>
            </a:r>
            <a:r>
              <a:rPr lang="es-ES_tradnl" sz="1200" b="0" strike="noStrike" spc="-1" dirty="0">
                <a:latin typeface="Arial"/>
              </a:rPr>
              <a:t> y Walter </a:t>
            </a:r>
            <a:r>
              <a:rPr lang="es-ES_tradnl" sz="1200" b="0" strike="noStrike" spc="-1" dirty="0" err="1">
                <a:latin typeface="Arial"/>
              </a:rPr>
              <a:t>Pitts</a:t>
            </a:r>
            <a:endParaRPr lang="es-ES_tradnl" sz="1200" b="0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50046-9575-DD4D-8EDF-D49E17F70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235" y="424645"/>
            <a:ext cx="4265434" cy="224208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1F7586-6B9E-BE4C-ABDF-50E53F6E5737}"/>
              </a:ext>
            </a:extLst>
          </p:cNvPr>
          <p:cNvGrpSpPr/>
          <p:nvPr/>
        </p:nvGrpSpPr>
        <p:grpSpPr>
          <a:xfrm>
            <a:off x="7531540" y="4768851"/>
            <a:ext cx="3718474" cy="1857879"/>
            <a:chOff x="2697217" y="4986087"/>
            <a:chExt cx="3718474" cy="185787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10DF66-A5F8-FC4D-8EE1-7B0142E70B49}"/>
                </a:ext>
              </a:extLst>
            </p:cNvPr>
            <p:cNvSpPr/>
            <p:nvPr/>
          </p:nvSpPr>
          <p:spPr>
            <a:xfrm>
              <a:off x="3839919" y="5735515"/>
              <a:ext cx="310051" cy="293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+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27BA78-E767-8447-8F06-EA6BC716507A}"/>
                </a:ext>
              </a:extLst>
            </p:cNvPr>
            <p:cNvSpPr/>
            <p:nvPr/>
          </p:nvSpPr>
          <p:spPr>
            <a:xfrm>
              <a:off x="4974664" y="5609491"/>
              <a:ext cx="504093" cy="545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dirty="0"/>
                <a:t>f()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ABF48D-22B4-5443-BF46-BD92270DC082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3083169" y="5228492"/>
              <a:ext cx="802156" cy="5499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4C699E-753F-9945-A343-1BA11697C7A4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3083169" y="5882053"/>
              <a:ext cx="756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5CAF0B-BA18-F445-8D2A-D5E8A17827DE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3083169" y="5985670"/>
              <a:ext cx="802156" cy="4620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FFE7B2-64DB-0745-9658-1288345B6469}"/>
                </a:ext>
              </a:extLst>
            </p:cNvPr>
            <p:cNvSpPr txBox="1"/>
            <p:nvPr/>
          </p:nvSpPr>
          <p:spPr>
            <a:xfrm>
              <a:off x="2697217" y="4986087"/>
              <a:ext cx="38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dirty="0"/>
                <a:t>x1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182DB-02C5-8E40-BD05-3B339FB9AF28}"/>
                </a:ext>
              </a:extLst>
            </p:cNvPr>
            <p:cNvSpPr txBox="1"/>
            <p:nvPr/>
          </p:nvSpPr>
          <p:spPr>
            <a:xfrm>
              <a:off x="2697217" y="5708671"/>
              <a:ext cx="38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dirty="0"/>
                <a:t>x2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19BE65-E74D-534F-A398-6F511CCBEC95}"/>
                </a:ext>
              </a:extLst>
            </p:cNvPr>
            <p:cNvSpPr txBox="1"/>
            <p:nvPr/>
          </p:nvSpPr>
          <p:spPr>
            <a:xfrm>
              <a:off x="2697217" y="6412808"/>
              <a:ext cx="38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dirty="0" err="1"/>
                <a:t>xn</a:t>
              </a:r>
              <a:endParaRPr lang="es-ES_tradnl" sz="12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8D6428-4F03-E74B-B598-DB5F3D50DB57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 flipV="1">
              <a:off x="3994945" y="6028590"/>
              <a:ext cx="0" cy="5227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9D612C-E7B9-0147-9DA6-7D2DF75FCACD}"/>
                </a:ext>
              </a:extLst>
            </p:cNvPr>
            <p:cNvSpPr txBox="1"/>
            <p:nvPr/>
          </p:nvSpPr>
          <p:spPr>
            <a:xfrm>
              <a:off x="3885325" y="6566967"/>
              <a:ext cx="38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413D97-3E25-AC46-9DF1-E272E95FF116}"/>
                </a:ext>
              </a:extLst>
            </p:cNvPr>
            <p:cNvSpPr txBox="1"/>
            <p:nvPr/>
          </p:nvSpPr>
          <p:spPr>
            <a:xfrm>
              <a:off x="3169296" y="5112781"/>
              <a:ext cx="38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dirty="0"/>
                <a:t>w1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FF257B-6B51-3744-88E9-11A643B03C78}"/>
                </a:ext>
              </a:extLst>
            </p:cNvPr>
            <p:cNvSpPr txBox="1"/>
            <p:nvPr/>
          </p:nvSpPr>
          <p:spPr>
            <a:xfrm>
              <a:off x="3169296" y="5597015"/>
              <a:ext cx="38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dirty="0"/>
                <a:t>w2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117F29-8C5A-4F4E-8894-20CE42C49FCE}"/>
                </a:ext>
              </a:extLst>
            </p:cNvPr>
            <p:cNvSpPr txBox="1"/>
            <p:nvPr/>
          </p:nvSpPr>
          <p:spPr>
            <a:xfrm>
              <a:off x="3169296" y="6016115"/>
              <a:ext cx="38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dirty="0" err="1"/>
                <a:t>wn</a:t>
              </a:r>
              <a:endParaRPr lang="es-ES_tradnl" sz="1200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C038E29-E78F-D14E-AFE1-6EA5B15C4FAA}"/>
                </a:ext>
              </a:extLst>
            </p:cNvPr>
            <p:cNvCxnSpPr>
              <a:cxnSpLocks/>
              <a:stCxn id="8" idx="6"/>
              <a:endCxn id="9" idx="1"/>
            </p:cNvCxnSpPr>
            <p:nvPr/>
          </p:nvCxnSpPr>
          <p:spPr>
            <a:xfrm>
              <a:off x="4149970" y="5882053"/>
              <a:ext cx="82469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ACE00C1-EA26-CF48-B342-D93C5273E880}"/>
                </a:ext>
              </a:extLst>
            </p:cNvPr>
            <p:cNvCxnSpPr>
              <a:cxnSpLocks/>
            </p:cNvCxnSpPr>
            <p:nvPr/>
          </p:nvCxnSpPr>
          <p:spPr>
            <a:xfrm>
              <a:off x="5478757" y="5901429"/>
              <a:ext cx="5469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D2EA39-2103-314E-8976-A89158DEF1E8}"/>
                </a:ext>
              </a:extLst>
            </p:cNvPr>
            <p:cNvSpPr txBox="1"/>
            <p:nvPr/>
          </p:nvSpPr>
          <p:spPr>
            <a:xfrm>
              <a:off x="6029739" y="5762929"/>
              <a:ext cx="38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395F7A-3431-3E41-8F1A-D906EB02F23F}"/>
                  </a:ext>
                </a:extLst>
              </p:cNvPr>
              <p:cNvSpPr txBox="1"/>
              <p:nvPr/>
            </p:nvSpPr>
            <p:spPr>
              <a:xfrm>
                <a:off x="7980417" y="581419"/>
                <a:ext cx="2156424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395F7A-3431-3E41-8F1A-D906EB02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417" y="581419"/>
                <a:ext cx="2156424" cy="703526"/>
              </a:xfrm>
              <a:prstGeom prst="rect">
                <a:avLst/>
              </a:prstGeom>
              <a:blipFill>
                <a:blip r:embed="rId3"/>
                <a:stretch>
                  <a:fillRect l="-4678" t="-136842" b="-1824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FF81E63-50AF-1446-86F9-3DCBF258BE2D}"/>
              </a:ext>
            </a:extLst>
          </p:cNvPr>
          <p:cNvSpPr txBox="1"/>
          <p:nvPr/>
        </p:nvSpPr>
        <p:spPr>
          <a:xfrm>
            <a:off x="7869114" y="1442819"/>
            <a:ext cx="304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Donde f() es una función de activación: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FEA32F-22FF-BC46-A588-7ED805D5F9B1}"/>
                  </a:ext>
                </a:extLst>
              </p:cNvPr>
              <p:cNvSpPr txBox="1"/>
              <p:nvPr/>
            </p:nvSpPr>
            <p:spPr>
              <a:xfrm>
                <a:off x="8152965" y="2104905"/>
                <a:ext cx="198387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FEA32F-22FF-BC46-A588-7ED805D5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965" y="2104905"/>
                <a:ext cx="1983876" cy="617861"/>
              </a:xfrm>
              <a:prstGeom prst="rect">
                <a:avLst/>
              </a:prstGeom>
              <a:blipFill>
                <a:blip r:embed="rId4"/>
                <a:stretch>
                  <a:fillRect l="-15823" t="-224000" r="-1899" b="-322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72AD88D0-E471-D247-A6C2-09CA64DE4C1C}"/>
              </a:ext>
            </a:extLst>
          </p:cNvPr>
          <p:cNvGrpSpPr/>
          <p:nvPr/>
        </p:nvGrpSpPr>
        <p:grpSpPr>
          <a:xfrm>
            <a:off x="7899769" y="2993145"/>
            <a:ext cx="3079422" cy="1252504"/>
            <a:chOff x="7108581" y="4707516"/>
            <a:chExt cx="3079422" cy="12525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BBC4B-411F-374B-9BC5-FCA8836956B0}"/>
                </a:ext>
              </a:extLst>
            </p:cNvPr>
            <p:cNvSpPr/>
            <p:nvPr/>
          </p:nvSpPr>
          <p:spPr>
            <a:xfrm>
              <a:off x="7108581" y="4707516"/>
              <a:ext cx="2886122" cy="1252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85D3B6-64FF-5946-8F07-3EDDDD20BF61}"/>
                </a:ext>
              </a:extLst>
            </p:cNvPr>
            <p:cNvSpPr txBox="1"/>
            <p:nvPr/>
          </p:nvSpPr>
          <p:spPr>
            <a:xfrm>
              <a:off x="7144677" y="4813644"/>
              <a:ext cx="30433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b="1" dirty="0">
                  <a:solidFill>
                    <a:schemeClr val="bg1"/>
                  </a:solidFill>
                </a:rPr>
                <a:t>W</a:t>
              </a:r>
              <a:r>
                <a:rPr lang="es-ES_tradnl" dirty="0">
                  <a:solidFill>
                    <a:schemeClr val="bg1"/>
                  </a:solidFill>
                </a:rPr>
                <a:t> son los pesos y </a:t>
              </a:r>
              <a:r>
                <a:rPr lang="es-ES_tradnl" b="1" dirty="0">
                  <a:solidFill>
                    <a:schemeClr val="bg1"/>
                  </a:solidFill>
                </a:rPr>
                <a:t>b</a:t>
              </a:r>
              <a:r>
                <a:rPr lang="es-ES_tradnl" dirty="0">
                  <a:solidFill>
                    <a:schemeClr val="bg1"/>
                  </a:solidFill>
                </a:rPr>
                <a:t> está relacionado con el umbral de activación</a:t>
              </a:r>
            </a:p>
          </p:txBody>
        </p:sp>
      </p:grpSp>
      <p:sp>
        <p:nvSpPr>
          <p:cNvPr id="28" name="TextShape 3">
            <a:extLst>
              <a:ext uri="{FF2B5EF4-FFF2-40B4-BE49-F238E27FC236}">
                <a16:creationId xmlns:a16="http://schemas.microsoft.com/office/drawing/2014/main" id="{91E1F6FA-751C-FE42-A72F-CC0E810989A5}"/>
              </a:ext>
            </a:extLst>
          </p:cNvPr>
          <p:cNvSpPr txBox="1"/>
          <p:nvPr/>
        </p:nvSpPr>
        <p:spPr>
          <a:xfrm>
            <a:off x="2294318" y="65134"/>
            <a:ext cx="3707417" cy="6483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_tradnl" sz="1800" b="0" strike="noStrike" spc="-1" dirty="0">
                <a:latin typeface="Arial"/>
              </a:rPr>
              <a:t>Modelo matemático de la neurona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EC2DA1-E966-4444-8B71-43F5E3FCB023}"/>
              </a:ext>
            </a:extLst>
          </p:cNvPr>
          <p:cNvGrpSpPr/>
          <p:nvPr/>
        </p:nvGrpSpPr>
        <p:grpSpPr>
          <a:xfrm>
            <a:off x="423544" y="2331856"/>
            <a:ext cx="5672456" cy="4849694"/>
            <a:chOff x="5086032" y="1745131"/>
            <a:chExt cx="5672456" cy="4849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62EDA02-A342-D547-82B7-0DF3170A25BF}"/>
                    </a:ext>
                  </a:extLst>
                </p:cNvPr>
                <p:cNvSpPr/>
                <p:nvPr/>
              </p:nvSpPr>
              <p:spPr>
                <a:xfrm>
                  <a:off x="7134551" y="3014663"/>
                  <a:ext cx="1809422" cy="1862137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4D6C52B-2AB1-D94A-92BE-84AE63B9E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551" y="3014663"/>
                  <a:ext cx="1809422" cy="186213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F36849-68EF-5149-937F-7A772CC412BB}"/>
                    </a:ext>
                  </a:extLst>
                </p:cNvPr>
                <p:cNvSpPr txBox="1"/>
                <p:nvPr/>
              </p:nvSpPr>
              <p:spPr>
                <a:xfrm>
                  <a:off x="8499621" y="3807231"/>
                  <a:ext cx="4443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(∙)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7923A6-CF23-5F40-AD8D-CEC5BF612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9621" y="3807231"/>
                  <a:ext cx="44435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667" t="-4545" r="-16667" b="-3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825288-66DE-4448-BA6E-25084F141CEB}"/>
                </a:ext>
              </a:extLst>
            </p:cNvPr>
            <p:cNvCxnSpPr>
              <a:stCxn id="30" idx="1"/>
            </p:cNvCxnSpPr>
            <p:nvPr/>
          </p:nvCxnSpPr>
          <p:spPr>
            <a:xfrm flipH="1" flipV="1">
              <a:off x="6600823" y="2543175"/>
              <a:ext cx="798712" cy="7441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D2DB0F5-4056-8D41-A9C2-62480E127559}"/>
                </a:ext>
              </a:extLst>
            </p:cNvPr>
            <p:cNvCxnSpPr/>
            <p:nvPr/>
          </p:nvCxnSpPr>
          <p:spPr>
            <a:xfrm flipH="1">
              <a:off x="5457823" y="2514600"/>
              <a:ext cx="1143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3F451B-5A20-A344-A5CA-69AAA5698D47}"/>
                </a:ext>
              </a:extLst>
            </p:cNvPr>
            <p:cNvSpPr/>
            <p:nvPr/>
          </p:nvSpPr>
          <p:spPr>
            <a:xfrm>
              <a:off x="6472232" y="2386008"/>
              <a:ext cx="271463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C40B44D-9A26-5642-8084-9DB17B165348}"/>
                </a:ext>
              </a:extLst>
            </p:cNvPr>
            <p:cNvCxnSpPr>
              <a:stCxn id="30" idx="2"/>
            </p:cNvCxnSpPr>
            <p:nvPr/>
          </p:nvCxnSpPr>
          <p:spPr>
            <a:xfrm flipH="1" flipV="1">
              <a:off x="5557836" y="3945730"/>
              <a:ext cx="1576715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67079AE-9E52-AF4D-A3A0-045DFB473E7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H="1">
              <a:off x="6607963" y="4604096"/>
              <a:ext cx="791572" cy="7441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0B421-4525-4645-8AA7-C02376B867CC}"/>
                </a:ext>
              </a:extLst>
            </p:cNvPr>
            <p:cNvCxnSpPr/>
            <p:nvPr/>
          </p:nvCxnSpPr>
          <p:spPr>
            <a:xfrm flipH="1">
              <a:off x="5557836" y="5348288"/>
              <a:ext cx="104298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BF2F23-CA4B-C345-AB69-F9A9FF97D9B7}"/>
                </a:ext>
              </a:extLst>
            </p:cNvPr>
            <p:cNvCxnSpPr/>
            <p:nvPr/>
          </p:nvCxnSpPr>
          <p:spPr>
            <a:xfrm>
              <a:off x="8442469" y="3143255"/>
              <a:ext cx="0" cy="158943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2C6E38-5491-AF4F-9652-F8733C74CCCB}"/>
                </a:ext>
              </a:extLst>
            </p:cNvPr>
            <p:cNvSpPr txBox="1"/>
            <p:nvPr/>
          </p:nvSpPr>
          <p:spPr>
            <a:xfrm>
              <a:off x="6272091" y="3573293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600" dirty="0"/>
                <a:t>W2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A4791E-792E-1D4A-8762-3E0BE03936C1}"/>
                </a:ext>
              </a:extLst>
            </p:cNvPr>
            <p:cNvSpPr txBox="1"/>
            <p:nvPr/>
          </p:nvSpPr>
          <p:spPr>
            <a:xfrm>
              <a:off x="6372161" y="2045423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600" dirty="0"/>
                <a:t>W1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D4BC19-FD2A-2643-A7CC-DEEE9831BAF0}"/>
                </a:ext>
              </a:extLst>
            </p:cNvPr>
            <p:cNvSpPr txBox="1"/>
            <p:nvPr/>
          </p:nvSpPr>
          <p:spPr>
            <a:xfrm>
              <a:off x="6216978" y="4850372"/>
              <a:ext cx="504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/>
                <a:t>Wn</a:t>
              </a:r>
              <a:endParaRPr lang="es-ES_tradnl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2DC956-3BE9-F244-A2E0-4C95BB3E0090}"/>
                </a:ext>
              </a:extLst>
            </p:cNvPr>
            <p:cNvSpPr txBox="1"/>
            <p:nvPr/>
          </p:nvSpPr>
          <p:spPr>
            <a:xfrm>
              <a:off x="5401507" y="1745131"/>
              <a:ext cx="10562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Sinapsis</a:t>
              </a:r>
            </a:p>
            <a:p>
              <a:r>
                <a:rPr lang="es-ES_tradnl" dirty="0"/>
                <a:t>(entrada)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F0A0BB-6D69-7A47-BD09-BC86FBCD3036}"/>
                </a:ext>
              </a:extLst>
            </p:cNvPr>
            <p:cNvSpPr txBox="1"/>
            <p:nvPr/>
          </p:nvSpPr>
          <p:spPr>
            <a:xfrm>
              <a:off x="6843765" y="2044455"/>
              <a:ext cx="154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/>
                <a:t>Peso Sináptico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5D335B-CE88-7549-97E9-FFBFD7BD261A}"/>
                </a:ext>
              </a:extLst>
            </p:cNvPr>
            <p:cNvCxnSpPr>
              <a:stCxn id="30" idx="4"/>
            </p:cNvCxnSpPr>
            <p:nvPr/>
          </p:nvCxnSpPr>
          <p:spPr>
            <a:xfrm>
              <a:off x="8039262" y="4876800"/>
              <a:ext cx="0" cy="1123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6F35D6-759F-2A4A-B40D-8C7BDA011751}"/>
                </a:ext>
              </a:extLst>
            </p:cNvPr>
            <p:cNvSpPr txBox="1"/>
            <p:nvPr/>
          </p:nvSpPr>
          <p:spPr>
            <a:xfrm>
              <a:off x="5086032" y="227182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x1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16DA9A-B018-9148-B2EF-AA56906B8218}"/>
                </a:ext>
              </a:extLst>
            </p:cNvPr>
            <p:cNvSpPr txBox="1"/>
            <p:nvPr/>
          </p:nvSpPr>
          <p:spPr>
            <a:xfrm>
              <a:off x="5089494" y="3761064"/>
              <a:ext cx="52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/>
                <a:t>x2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188481-7687-9245-A9A9-2E0CB6F15D58}"/>
                </a:ext>
              </a:extLst>
            </p:cNvPr>
            <p:cNvSpPr txBox="1"/>
            <p:nvPr/>
          </p:nvSpPr>
          <p:spPr>
            <a:xfrm>
              <a:off x="5090812" y="5069443"/>
              <a:ext cx="44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 err="1"/>
                <a:t>xn</a:t>
              </a:r>
              <a:endParaRPr lang="es-ES_tradnl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9E2B76-479F-6A42-B9BA-4AD99C106A48}"/>
                </a:ext>
              </a:extLst>
            </p:cNvPr>
            <p:cNvSpPr txBox="1"/>
            <p:nvPr/>
          </p:nvSpPr>
          <p:spPr>
            <a:xfrm>
              <a:off x="7917818" y="6000750"/>
              <a:ext cx="24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/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23B8A3-FFEE-5D4B-B9EC-5C81DFBF5110}"/>
                </a:ext>
              </a:extLst>
            </p:cNvPr>
            <p:cNvSpPr txBox="1"/>
            <p:nvPr/>
          </p:nvSpPr>
          <p:spPr>
            <a:xfrm>
              <a:off x="7781367" y="6225493"/>
              <a:ext cx="75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 err="1"/>
                <a:t>bias</a:t>
              </a:r>
              <a:endParaRPr lang="es-ES_tradnl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DEE6F2-86AA-4F44-913E-91D7B9AA7A0E}"/>
                </a:ext>
              </a:extLst>
            </p:cNvPr>
            <p:cNvSpPr txBox="1"/>
            <p:nvPr/>
          </p:nvSpPr>
          <p:spPr>
            <a:xfrm>
              <a:off x="8473774" y="4796117"/>
              <a:ext cx="1393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/>
                <a:t>Función de activación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8F24FE-D907-6E4F-9780-DE3611B94E49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43973" y="3945730"/>
              <a:ext cx="181451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00736D4-4C81-AA49-97A0-1BF95D5C591D}"/>
                    </a:ext>
                  </a:extLst>
                </p:cNvPr>
                <p:cNvSpPr txBox="1"/>
                <p:nvPr/>
              </p:nvSpPr>
              <p:spPr>
                <a:xfrm>
                  <a:off x="9099397" y="3530232"/>
                  <a:ext cx="16520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932FF08-C9AF-8741-B539-2DBC7E9287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397" y="3530232"/>
                  <a:ext cx="16520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273" t="-4348" b="-3043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4509F9-7F95-5249-93CD-1A03BAA28CD3}"/>
                </a:ext>
              </a:extLst>
            </p:cNvPr>
            <p:cNvSpPr txBox="1"/>
            <p:nvPr/>
          </p:nvSpPr>
          <p:spPr>
            <a:xfrm>
              <a:off x="9329967" y="4001592"/>
              <a:ext cx="13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Axón (salida)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1AD06DD-CB38-9545-BFDD-907280B37E11}"/>
                </a:ext>
              </a:extLst>
            </p:cNvPr>
            <p:cNvSpPr txBox="1"/>
            <p:nvPr/>
          </p:nvSpPr>
          <p:spPr>
            <a:xfrm>
              <a:off x="7528910" y="337323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Soma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671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5BC8A5E-4548-49F3-EAE8-B343F94EF526}"/>
              </a:ext>
            </a:extLst>
          </p:cNvPr>
          <p:cNvGrpSpPr/>
          <p:nvPr/>
        </p:nvGrpSpPr>
        <p:grpSpPr>
          <a:xfrm>
            <a:off x="1044822" y="2104647"/>
            <a:ext cx="4490414" cy="2913174"/>
            <a:chOff x="583656" y="4489922"/>
            <a:chExt cx="4490414" cy="29131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9350E7-A378-A55A-7AEC-1FF0D431B006}"/>
                </a:ext>
              </a:extLst>
            </p:cNvPr>
            <p:cNvSpPr/>
            <p:nvPr/>
          </p:nvSpPr>
          <p:spPr>
            <a:xfrm>
              <a:off x="2042939" y="5018414"/>
              <a:ext cx="1515979" cy="1467853"/>
            </a:xfrm>
            <a:prstGeom prst="ellipse">
              <a:avLst/>
            </a:prstGeom>
            <a:solidFill>
              <a:srgbClr val="4BACC6"/>
            </a:solidFill>
            <a:ln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AEBC0597-3251-528E-2ADF-92F77138D82A}"/>
                </a:ext>
              </a:extLst>
            </p:cNvPr>
            <p:cNvSpPr/>
            <p:nvPr/>
          </p:nvSpPr>
          <p:spPr>
            <a:xfrm rot="1271929">
              <a:off x="767091" y="4808821"/>
              <a:ext cx="1515152" cy="2568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95D030BA-0D9D-112C-E448-0370D3F8CC07}"/>
                </a:ext>
              </a:extLst>
            </p:cNvPr>
            <p:cNvSpPr/>
            <p:nvPr/>
          </p:nvSpPr>
          <p:spPr>
            <a:xfrm rot="20000459">
              <a:off x="712709" y="6276906"/>
              <a:ext cx="1515152" cy="2568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376840C8-3ACA-5B12-3296-9F63867C6380}"/>
                </a:ext>
              </a:extLst>
            </p:cNvPr>
            <p:cNvSpPr/>
            <p:nvPr/>
          </p:nvSpPr>
          <p:spPr>
            <a:xfrm>
              <a:off x="3558918" y="5614995"/>
              <a:ext cx="1515152" cy="2568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2D13335B-EB5E-2654-6728-D2904D84A919}"/>
                </a:ext>
              </a:extLst>
            </p:cNvPr>
            <p:cNvSpPr/>
            <p:nvPr/>
          </p:nvSpPr>
          <p:spPr>
            <a:xfrm rot="11985319">
              <a:off x="583656" y="5029608"/>
              <a:ext cx="1515152" cy="2568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rgbClr val="FF0000"/>
                </a:solidFill>
              </a:endParaRP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7F498382-6814-B5C9-63B8-8688BD052141}"/>
                </a:ext>
              </a:extLst>
            </p:cNvPr>
            <p:cNvSpPr/>
            <p:nvPr/>
          </p:nvSpPr>
          <p:spPr>
            <a:xfrm rot="9185242">
              <a:off x="631700" y="6595133"/>
              <a:ext cx="1515152" cy="2568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232DDCE-DA6C-019C-76BD-C904672501A7}"/>
                </a:ext>
              </a:extLst>
            </p:cNvPr>
            <p:cNvSpPr/>
            <p:nvPr/>
          </p:nvSpPr>
          <p:spPr>
            <a:xfrm rot="10800000">
              <a:off x="3558918" y="5862189"/>
              <a:ext cx="1515152" cy="2568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FC7B8CE-7B3F-D9BF-5FD6-44974C745FCE}"/>
                    </a:ext>
                  </a:extLst>
                </p:cNvPr>
                <p:cNvSpPr txBox="1"/>
                <p:nvPr/>
              </p:nvSpPr>
              <p:spPr>
                <a:xfrm>
                  <a:off x="3928583" y="6142007"/>
                  <a:ext cx="811346" cy="5720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BAE9F6D-CEF3-EC48-8E12-C189A6BEC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583" y="6142007"/>
                  <a:ext cx="811346" cy="572016"/>
                </a:xfrm>
                <a:prstGeom prst="rect">
                  <a:avLst/>
                </a:prstGeom>
                <a:blipFill>
                  <a:blip r:embed="rId3"/>
                  <a:stretch>
                    <a:fillRect t="-21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6E0A1C-A8FC-C06F-5A55-D4F3ABF06D8A}"/>
                    </a:ext>
                  </a:extLst>
                </p:cNvPr>
                <p:cNvSpPr txBox="1"/>
                <p:nvPr/>
              </p:nvSpPr>
              <p:spPr>
                <a:xfrm>
                  <a:off x="655609" y="5411381"/>
                  <a:ext cx="1307432" cy="4414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33FCAC-77DA-0041-BD3C-43FBF99FB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09" y="5411381"/>
                  <a:ext cx="1307432" cy="441468"/>
                </a:xfrm>
                <a:prstGeom prst="rect">
                  <a:avLst/>
                </a:prstGeom>
                <a:blipFill>
                  <a:blip r:embed="rId4"/>
                  <a:stretch>
                    <a:fillRect l="-4854" t="-285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BC413D6-AD9A-F9BB-1640-F961655EDAE9}"/>
                    </a:ext>
                  </a:extLst>
                </p:cNvPr>
                <p:cNvSpPr txBox="1"/>
                <p:nvPr/>
              </p:nvSpPr>
              <p:spPr>
                <a:xfrm>
                  <a:off x="1469227" y="6933800"/>
                  <a:ext cx="1307432" cy="4692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0812F08-C14A-6341-8C7C-1CCF106D8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227" y="6933800"/>
                  <a:ext cx="1307432" cy="469296"/>
                </a:xfrm>
                <a:prstGeom prst="rect">
                  <a:avLst/>
                </a:prstGeom>
                <a:blipFill>
                  <a:blip r:embed="rId5"/>
                  <a:stretch>
                    <a:fillRect l="-4808" b="-131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34F425F-6552-8F5A-1540-7ED1E313C435}"/>
                    </a:ext>
                  </a:extLst>
                </p:cNvPr>
                <p:cNvSpPr txBox="1"/>
                <p:nvPr/>
              </p:nvSpPr>
              <p:spPr>
                <a:xfrm>
                  <a:off x="3883967" y="5323094"/>
                  <a:ext cx="8113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53B858F-3566-384C-AA80-136442226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967" y="5323094"/>
                  <a:ext cx="81134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5D83692-C6F2-72F2-084C-DE68BD9B3267}"/>
                    </a:ext>
                  </a:extLst>
                </p:cNvPr>
                <p:cNvSpPr txBox="1"/>
                <p:nvPr/>
              </p:nvSpPr>
              <p:spPr>
                <a:xfrm>
                  <a:off x="1286290" y="4489922"/>
                  <a:ext cx="8113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CAEF246-2FA1-1947-BE11-7F28B4B98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290" y="4489922"/>
                  <a:ext cx="81134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91D88A9-6637-46B3-D50B-C2C0D7A9DA68}"/>
                    </a:ext>
                  </a:extLst>
                </p:cNvPr>
                <p:cNvSpPr txBox="1"/>
                <p:nvPr/>
              </p:nvSpPr>
              <p:spPr>
                <a:xfrm>
                  <a:off x="946931" y="6015900"/>
                  <a:ext cx="8113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3BC3588-B6D8-FF45-9CF3-1C486B51B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31" y="6015900"/>
                  <a:ext cx="81134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8C3ECFB-28B7-AF29-53AC-4B62ED30B16A}"/>
              </a:ext>
            </a:extLst>
          </p:cNvPr>
          <p:cNvSpPr txBox="1"/>
          <p:nvPr/>
        </p:nvSpPr>
        <p:spPr>
          <a:xfrm>
            <a:off x="4146343" y="1010291"/>
            <a:ext cx="3326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/>
              <a:t>Regla de la cadena</a:t>
            </a:r>
          </a:p>
          <a:p>
            <a:pPr algn="ctr"/>
            <a:r>
              <a:rPr lang="es-ES_tradnl" dirty="0"/>
              <a:t>+</a:t>
            </a:r>
          </a:p>
          <a:p>
            <a:pPr algn="ctr"/>
            <a:r>
              <a:rPr lang="es-ES_tradnl" dirty="0"/>
              <a:t>Algunas condiciones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Método rápido de optimización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0D87BC-9F82-21D0-349A-617071A0FE0A}"/>
              </a:ext>
            </a:extLst>
          </p:cNvPr>
          <p:cNvCxnSpPr/>
          <p:nvPr/>
        </p:nvCxnSpPr>
        <p:spPr>
          <a:xfrm>
            <a:off x="3890965" y="1961930"/>
            <a:ext cx="380197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F3F0F8-AB7F-5D54-3AD2-56BC3F4E34D8}"/>
                  </a:ext>
                </a:extLst>
              </p:cNvPr>
              <p:cNvSpPr txBox="1"/>
              <p:nvPr/>
            </p:nvSpPr>
            <p:spPr>
              <a:xfrm>
                <a:off x="5711781" y="3498360"/>
                <a:ext cx="216886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F3F0F8-AB7F-5D54-3AD2-56BC3F4E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781" y="3498360"/>
                <a:ext cx="2168863" cy="298928"/>
              </a:xfrm>
              <a:prstGeom prst="rect">
                <a:avLst/>
              </a:prstGeom>
              <a:blipFill>
                <a:blip r:embed="rId9"/>
                <a:stretch>
                  <a:fillRect l="-1744" t="-8000" r="-3488" b="-24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95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60F0A3-17D2-4945-8AED-45E93B37098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65782" y="781197"/>
            <a:ext cx="2276853" cy="345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AAAEE-8E1A-3D48-9227-75F48119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09077" y="1925638"/>
            <a:ext cx="3184439" cy="1208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28411-EB6A-1845-93A5-34448C3199F6}"/>
              </a:ext>
            </a:extLst>
          </p:cNvPr>
          <p:cNvSpPr txBox="1"/>
          <p:nvPr/>
        </p:nvSpPr>
        <p:spPr>
          <a:xfrm>
            <a:off x="400609" y="142272"/>
            <a:ext cx="2774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/>
              <a:t>Backpropagation y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78986-A432-144A-9D35-3DCB18665029}"/>
              </a:ext>
            </a:extLst>
          </p:cNvPr>
          <p:cNvSpPr txBox="1"/>
          <p:nvPr/>
        </p:nvSpPr>
        <p:spPr>
          <a:xfrm>
            <a:off x="1055944" y="4236074"/>
            <a:ext cx="8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6 </a:t>
            </a:r>
            <a:r>
              <a:rPr lang="es-ES_tradnl" dirty="0" err="1"/>
              <a:t>layers</a:t>
            </a:r>
            <a:endParaRPr lang="es-ES_trad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D851F-B9E4-114E-A4C5-2DB050C305EC}"/>
              </a:ext>
            </a:extLst>
          </p:cNvPr>
          <p:cNvSpPr txBox="1"/>
          <p:nvPr/>
        </p:nvSpPr>
        <p:spPr>
          <a:xfrm>
            <a:off x="2694522" y="4236074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30 </a:t>
            </a:r>
            <a:r>
              <a:rPr lang="es-ES_tradnl" dirty="0" err="1"/>
              <a:t>layers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88B5E6-525E-A741-9256-1F7A42E77630}"/>
                  </a:ext>
                </a:extLst>
              </p:cNvPr>
              <p:cNvSpPr txBox="1"/>
              <p:nvPr/>
            </p:nvSpPr>
            <p:spPr>
              <a:xfrm>
                <a:off x="5799289" y="1419766"/>
                <a:ext cx="157504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88B5E6-525E-A741-9256-1F7A42E77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289" y="1419766"/>
                <a:ext cx="1575047" cy="525016"/>
              </a:xfrm>
              <a:prstGeom prst="rect">
                <a:avLst/>
              </a:prstGeom>
              <a:blipFill>
                <a:blip r:embed="rId4"/>
                <a:stretch>
                  <a:fillRect l="-4800" t="-4651" b="-930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C8B3C9B-C410-814A-8B50-3E1D8AC92371}"/>
              </a:ext>
            </a:extLst>
          </p:cNvPr>
          <p:cNvSpPr txBox="1"/>
          <p:nvPr/>
        </p:nvSpPr>
        <p:spPr>
          <a:xfrm>
            <a:off x="4374202" y="1512099"/>
            <a:ext cx="12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SIGMOIDEA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DFD004-13F3-4349-99D9-BB787021D18F}"/>
                  </a:ext>
                </a:extLst>
              </p:cNvPr>
              <p:cNvSpPr txBox="1"/>
              <p:nvPr/>
            </p:nvSpPr>
            <p:spPr>
              <a:xfrm>
                <a:off x="7708065" y="1579896"/>
                <a:ext cx="2607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DFD004-13F3-4349-99D9-BB787021D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065" y="1579896"/>
                <a:ext cx="2607702" cy="276999"/>
              </a:xfrm>
              <a:prstGeom prst="rect">
                <a:avLst/>
              </a:prstGeom>
              <a:blipFill>
                <a:blip r:embed="rId5"/>
                <a:stretch>
                  <a:fillRect l="-2415" t="-4348" r="-2415" b="-3478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70A78AC-9DEC-A845-93B1-1D0C75E64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550" y="2183308"/>
            <a:ext cx="5585303" cy="2491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192F7B-B34F-324F-AE2C-CD9C447D1A76}"/>
                  </a:ext>
                </a:extLst>
              </p:cNvPr>
              <p:cNvSpPr txBox="1"/>
              <p:nvPr/>
            </p:nvSpPr>
            <p:spPr>
              <a:xfrm>
                <a:off x="4416083" y="103381"/>
                <a:ext cx="3420167" cy="417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𝑂𝑟𝑒𝑎𝑙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192F7B-B34F-324F-AE2C-CD9C447D1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83" y="103381"/>
                <a:ext cx="3420167" cy="417935"/>
              </a:xfrm>
              <a:prstGeom prst="rect">
                <a:avLst/>
              </a:prstGeom>
              <a:blipFill>
                <a:blip r:embed="rId7"/>
                <a:stretch>
                  <a:fillRect l="-1852" b="-2352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335630-B4D7-B944-84F7-5D76D7A69161}"/>
                  </a:ext>
                </a:extLst>
              </p:cNvPr>
              <p:cNvSpPr txBox="1"/>
              <p:nvPr/>
            </p:nvSpPr>
            <p:spPr>
              <a:xfrm>
                <a:off x="4547550" y="656693"/>
                <a:ext cx="7406141" cy="425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𝑂𝑟𝑒𝑎𝑙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335630-B4D7-B944-84F7-5D76D7A69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50" y="656693"/>
                <a:ext cx="7406141" cy="425501"/>
              </a:xfrm>
              <a:prstGeom prst="rect">
                <a:avLst/>
              </a:prstGeom>
              <a:blipFill>
                <a:blip r:embed="rId8"/>
                <a:stretch>
                  <a:fillRect l="-1541" t="-137143" b="-20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E3FC56-499C-3549-B0FF-8DDEA84B5C91}"/>
              </a:ext>
            </a:extLst>
          </p:cNvPr>
          <p:cNvCxnSpPr/>
          <p:nvPr/>
        </p:nvCxnSpPr>
        <p:spPr>
          <a:xfrm>
            <a:off x="8405664" y="1194714"/>
            <a:ext cx="15939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B7CB48-515B-6A49-905B-C615FB9DA461}"/>
              </a:ext>
            </a:extLst>
          </p:cNvPr>
          <p:cNvSpPr txBox="1"/>
          <p:nvPr/>
        </p:nvSpPr>
        <p:spPr>
          <a:xfrm>
            <a:off x="3661734" y="131465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Layer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21D639-3646-9E41-80AB-B6EA1DE488AB}"/>
              </a:ext>
            </a:extLst>
          </p:cNvPr>
          <p:cNvSpPr txBox="1"/>
          <p:nvPr/>
        </p:nvSpPr>
        <p:spPr>
          <a:xfrm>
            <a:off x="3672493" y="684777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Layer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F3D21-A013-094D-96E6-624BA856D41B}"/>
              </a:ext>
            </a:extLst>
          </p:cNvPr>
          <p:cNvSpPr txBox="1"/>
          <p:nvPr/>
        </p:nvSpPr>
        <p:spPr>
          <a:xfrm>
            <a:off x="4374202" y="5013093"/>
            <a:ext cx="7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Tanh</a:t>
            </a:r>
            <a:r>
              <a:rPr lang="es-ES_tradnl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0DFBAB-9E19-DF4B-9B88-BBF2F31ADE3D}"/>
                  </a:ext>
                </a:extLst>
              </p:cNvPr>
              <p:cNvSpPr txBox="1"/>
              <p:nvPr/>
            </p:nvSpPr>
            <p:spPr>
              <a:xfrm>
                <a:off x="5050788" y="4928839"/>
                <a:ext cx="1845350" cy="5378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0DFBAB-9E19-DF4B-9B88-BBF2F31A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88" y="4928839"/>
                <a:ext cx="1845350" cy="537840"/>
              </a:xfrm>
              <a:prstGeom prst="rect">
                <a:avLst/>
              </a:prstGeom>
              <a:blipFill>
                <a:blip r:embed="rId9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4516D5-AF7F-9048-8E9A-6DA024358937}"/>
                  </a:ext>
                </a:extLst>
              </p:cNvPr>
              <p:cNvSpPr txBox="1"/>
              <p:nvPr/>
            </p:nvSpPr>
            <p:spPr>
              <a:xfrm>
                <a:off x="7104311" y="5089892"/>
                <a:ext cx="3211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4516D5-AF7F-9048-8E9A-6DA024358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311" y="5089892"/>
                <a:ext cx="3211456" cy="276999"/>
              </a:xfrm>
              <a:prstGeom prst="rect">
                <a:avLst/>
              </a:prstGeom>
              <a:blipFill>
                <a:blip r:embed="rId10"/>
                <a:stretch>
                  <a:fillRect l="-2362" t="-8696" r="-1181" b="-3913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793B627-78EE-F043-AFFC-0A16D23451F3}"/>
              </a:ext>
            </a:extLst>
          </p:cNvPr>
          <p:cNvSpPr txBox="1"/>
          <p:nvPr/>
        </p:nvSpPr>
        <p:spPr>
          <a:xfrm>
            <a:off x="2997102" y="6016641"/>
            <a:ext cx="562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El gradiente se desvanece …. No sirve para Deep Learning. </a:t>
            </a:r>
          </a:p>
        </p:txBody>
      </p:sp>
    </p:spTree>
    <p:extLst>
      <p:ext uri="{BB962C8B-B14F-4D97-AF65-F5344CB8AC3E}">
        <p14:creationId xmlns:p14="http://schemas.microsoft.com/office/powerpoint/2010/main" val="125198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0A84FC-47C1-AB91-E40D-469D992E1462}"/>
              </a:ext>
            </a:extLst>
          </p:cNvPr>
          <p:cNvCxnSpPr/>
          <p:nvPr/>
        </p:nvCxnSpPr>
        <p:spPr>
          <a:xfrm>
            <a:off x="1584290" y="5546690"/>
            <a:ext cx="4511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83D57E77-C7C3-4840-F8D0-21B5E8C1D5BC}"/>
              </a:ext>
            </a:extLst>
          </p:cNvPr>
          <p:cNvSpPr/>
          <p:nvPr/>
        </p:nvSpPr>
        <p:spPr>
          <a:xfrm>
            <a:off x="1614435" y="3326004"/>
            <a:ext cx="4270550" cy="2120192"/>
          </a:xfrm>
          <a:custGeom>
            <a:avLst/>
            <a:gdLst>
              <a:gd name="connsiteX0" fmla="*/ 0 w 8320036"/>
              <a:gd name="connsiteY0" fmla="*/ 0 h 2291024"/>
              <a:gd name="connsiteX1" fmla="*/ 4210260 w 8320036"/>
              <a:gd name="connsiteY1" fmla="*/ 1879042 h 2291024"/>
              <a:gd name="connsiteX2" fmla="*/ 8320036 w 8320036"/>
              <a:gd name="connsiteY2" fmla="*/ 2291024 h 2291024"/>
              <a:gd name="connsiteX3" fmla="*/ 8320036 w 8320036"/>
              <a:gd name="connsiteY3" fmla="*/ 2291024 h 229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0036" h="2291024">
                <a:moveTo>
                  <a:pt x="0" y="0"/>
                </a:moveTo>
                <a:cubicBezTo>
                  <a:pt x="1411793" y="748602"/>
                  <a:pt x="2823587" y="1497205"/>
                  <a:pt x="4210260" y="1879042"/>
                </a:cubicBezTo>
                <a:cubicBezTo>
                  <a:pt x="5596933" y="2260879"/>
                  <a:pt x="8320036" y="2291024"/>
                  <a:pt x="8320036" y="2291024"/>
                </a:cubicBezTo>
                <a:lnTo>
                  <a:pt x="8320036" y="2291024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BCAA76A-4FF8-5355-1ABD-D30DA2EA1E3A}"/>
              </a:ext>
            </a:extLst>
          </p:cNvPr>
          <p:cNvSpPr/>
          <p:nvPr/>
        </p:nvSpPr>
        <p:spPr>
          <a:xfrm flipH="1">
            <a:off x="2007993" y="3326004"/>
            <a:ext cx="3796604" cy="2019698"/>
          </a:xfrm>
          <a:custGeom>
            <a:avLst/>
            <a:gdLst>
              <a:gd name="connsiteX0" fmla="*/ 0 w 8320036"/>
              <a:gd name="connsiteY0" fmla="*/ 0 h 2291024"/>
              <a:gd name="connsiteX1" fmla="*/ 4210260 w 8320036"/>
              <a:gd name="connsiteY1" fmla="*/ 1879042 h 2291024"/>
              <a:gd name="connsiteX2" fmla="*/ 8320036 w 8320036"/>
              <a:gd name="connsiteY2" fmla="*/ 2291024 h 2291024"/>
              <a:gd name="connsiteX3" fmla="*/ 8320036 w 8320036"/>
              <a:gd name="connsiteY3" fmla="*/ 2291024 h 229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0036" h="2291024">
                <a:moveTo>
                  <a:pt x="0" y="0"/>
                </a:moveTo>
                <a:cubicBezTo>
                  <a:pt x="1411793" y="748602"/>
                  <a:pt x="2823587" y="1497205"/>
                  <a:pt x="4210260" y="1879042"/>
                </a:cubicBezTo>
                <a:cubicBezTo>
                  <a:pt x="5596933" y="2260879"/>
                  <a:pt x="8320036" y="2291024"/>
                  <a:pt x="8320036" y="2291024"/>
                </a:cubicBezTo>
                <a:lnTo>
                  <a:pt x="8320036" y="2291024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77884AB-D710-4608-3088-FA10FBEA3CC5}"/>
              </a:ext>
            </a:extLst>
          </p:cNvPr>
          <p:cNvSpPr/>
          <p:nvPr/>
        </p:nvSpPr>
        <p:spPr>
          <a:xfrm>
            <a:off x="1584290" y="3004457"/>
            <a:ext cx="4260501" cy="1477132"/>
          </a:xfrm>
          <a:custGeom>
            <a:avLst/>
            <a:gdLst>
              <a:gd name="connsiteX0" fmla="*/ 0 w 4260501"/>
              <a:gd name="connsiteY0" fmla="*/ 0 h 1477132"/>
              <a:gd name="connsiteX1" fmla="*/ 2150348 w 4260501"/>
              <a:gd name="connsiteY1" fmla="*/ 1477107 h 1477132"/>
              <a:gd name="connsiteX2" fmla="*/ 4260501 w 4260501"/>
              <a:gd name="connsiteY2" fmla="*/ 30145 h 147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0501" h="1477132">
                <a:moveTo>
                  <a:pt x="0" y="0"/>
                </a:moveTo>
                <a:cubicBezTo>
                  <a:pt x="720132" y="736041"/>
                  <a:pt x="1440265" y="1472083"/>
                  <a:pt x="2150348" y="1477107"/>
                </a:cubicBezTo>
                <a:cubicBezTo>
                  <a:pt x="2860431" y="1482131"/>
                  <a:pt x="3560466" y="756138"/>
                  <a:pt x="4260501" y="3014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7DB83B-3101-2205-7173-1FAD33F3736D}"/>
              </a:ext>
            </a:extLst>
          </p:cNvPr>
          <p:cNvSpPr txBox="1"/>
          <p:nvPr/>
        </p:nvSpPr>
        <p:spPr>
          <a:xfrm>
            <a:off x="2442497" y="5583077"/>
            <a:ext cx="262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Cantidad de parámetros 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CD5D3-1B39-A2E0-EA1D-BE685EE616B9}"/>
              </a:ext>
            </a:extLst>
          </p:cNvPr>
          <p:cNvSpPr txBox="1"/>
          <p:nvPr/>
        </p:nvSpPr>
        <p:spPr>
          <a:xfrm>
            <a:off x="4461469" y="4878389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accent5">
                    <a:lumMod val="75000"/>
                  </a:schemeClr>
                </a:solidFill>
              </a:rPr>
              <a:t>Error de Aproximación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46FE06-DED0-B31E-5546-39791AFDCF7B}"/>
              </a:ext>
            </a:extLst>
          </p:cNvPr>
          <p:cNvSpPr txBox="1"/>
          <p:nvPr/>
        </p:nvSpPr>
        <p:spPr>
          <a:xfrm>
            <a:off x="999479" y="4767863"/>
            <a:ext cx="20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accent4">
                    <a:lumMod val="75000"/>
                  </a:schemeClr>
                </a:solidFill>
              </a:rPr>
              <a:t>Error de Estimación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A16A30-F040-968B-CB38-A1029998207E}"/>
              </a:ext>
            </a:extLst>
          </p:cNvPr>
          <p:cNvSpPr txBox="1"/>
          <p:nvPr/>
        </p:nvSpPr>
        <p:spPr>
          <a:xfrm>
            <a:off x="2547489" y="3289618"/>
            <a:ext cx="240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C00000"/>
                </a:solidFill>
              </a:rPr>
              <a:t>Error de entrenamiento</a:t>
            </a:r>
          </a:p>
        </p:txBody>
      </p:sp>
    </p:spTree>
    <p:extLst>
      <p:ext uri="{BB962C8B-B14F-4D97-AF65-F5344CB8AC3E}">
        <p14:creationId xmlns:p14="http://schemas.microsoft.com/office/powerpoint/2010/main" val="242068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7F2A91-44D6-C97A-43FB-C72BFBA47558}"/>
              </a:ext>
            </a:extLst>
          </p:cNvPr>
          <p:cNvSpPr/>
          <p:nvPr/>
        </p:nvSpPr>
        <p:spPr>
          <a:xfrm>
            <a:off x="3633050" y="976603"/>
            <a:ext cx="3498076" cy="511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C6EB1-E4C1-7C5E-F890-486C0700EBC3}"/>
              </a:ext>
            </a:extLst>
          </p:cNvPr>
          <p:cNvSpPr/>
          <p:nvPr/>
        </p:nvSpPr>
        <p:spPr>
          <a:xfrm>
            <a:off x="8879833" y="971405"/>
            <a:ext cx="927369" cy="511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C4C3F-4B8F-16FB-A38E-B54F18119650}"/>
              </a:ext>
            </a:extLst>
          </p:cNvPr>
          <p:cNvSpPr txBox="1"/>
          <p:nvPr/>
        </p:nvSpPr>
        <p:spPr>
          <a:xfrm>
            <a:off x="4548238" y="730784"/>
            <a:ext cx="1916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Conjunto de Entrenamiento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DB6EE-D0C0-B151-AF20-617951AE35CD}"/>
              </a:ext>
            </a:extLst>
          </p:cNvPr>
          <p:cNvSpPr txBox="1"/>
          <p:nvPr/>
        </p:nvSpPr>
        <p:spPr>
          <a:xfrm>
            <a:off x="8949499" y="697098"/>
            <a:ext cx="788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Conj.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EADE9-5B4E-5822-865F-F641BD764D3A}"/>
              </a:ext>
            </a:extLst>
          </p:cNvPr>
          <p:cNvSpPr/>
          <p:nvPr/>
        </p:nvSpPr>
        <p:spPr>
          <a:xfrm>
            <a:off x="3292405" y="2306771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6BD3A-840C-A8CA-C985-B90BDBA89EE3}"/>
              </a:ext>
            </a:extLst>
          </p:cNvPr>
          <p:cNvSpPr/>
          <p:nvPr/>
        </p:nvSpPr>
        <p:spPr>
          <a:xfrm>
            <a:off x="3988966" y="2306767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89A5B-9A49-0385-C385-506C54C42231}"/>
              </a:ext>
            </a:extLst>
          </p:cNvPr>
          <p:cNvSpPr/>
          <p:nvPr/>
        </p:nvSpPr>
        <p:spPr>
          <a:xfrm>
            <a:off x="4685527" y="2306763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F41DAE-4708-BC87-4921-D4842D189D0C}"/>
              </a:ext>
            </a:extLst>
          </p:cNvPr>
          <p:cNvSpPr/>
          <p:nvPr/>
        </p:nvSpPr>
        <p:spPr>
          <a:xfrm>
            <a:off x="5388812" y="2306762"/>
            <a:ext cx="696561" cy="5118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(4)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B45F24-11E4-736A-A779-DCA19BFE1638}"/>
              </a:ext>
            </a:extLst>
          </p:cNvPr>
          <p:cNvSpPr/>
          <p:nvPr/>
        </p:nvSpPr>
        <p:spPr>
          <a:xfrm>
            <a:off x="6093920" y="2306762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BD1DF-5564-8D0F-2C00-DF8424B343C3}"/>
              </a:ext>
            </a:extLst>
          </p:cNvPr>
          <p:cNvSpPr txBox="1"/>
          <p:nvPr/>
        </p:nvSpPr>
        <p:spPr>
          <a:xfrm>
            <a:off x="3413401" y="1845097"/>
            <a:ext cx="3256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200" dirty="0"/>
              <a:t>Selección aleatoria de un Conjunto de Validación </a:t>
            </a:r>
          </a:p>
          <a:p>
            <a:pPr algn="ctr"/>
            <a:r>
              <a:rPr lang="es-ES_tradnl" sz="1200" dirty="0"/>
              <a:t>(0.2 Total C.E.)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120D2B-F52A-825A-2116-82DFD0D6DFB8}"/>
              </a:ext>
            </a:extLst>
          </p:cNvPr>
          <p:cNvSpPr/>
          <p:nvPr/>
        </p:nvSpPr>
        <p:spPr>
          <a:xfrm>
            <a:off x="3292405" y="3293831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AC877-FF7F-EC8A-9FD8-3759BB0E7F01}"/>
              </a:ext>
            </a:extLst>
          </p:cNvPr>
          <p:cNvSpPr/>
          <p:nvPr/>
        </p:nvSpPr>
        <p:spPr>
          <a:xfrm>
            <a:off x="3988966" y="3293827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(2)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358B03-1B35-7194-7B19-3EDDB5B8358D}"/>
              </a:ext>
            </a:extLst>
          </p:cNvPr>
          <p:cNvSpPr/>
          <p:nvPr/>
        </p:nvSpPr>
        <p:spPr>
          <a:xfrm>
            <a:off x="4685527" y="3293823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C5AF0A-5CD1-8CC4-71B0-D6CB58FC19B5}"/>
              </a:ext>
            </a:extLst>
          </p:cNvPr>
          <p:cNvSpPr/>
          <p:nvPr/>
        </p:nvSpPr>
        <p:spPr>
          <a:xfrm>
            <a:off x="6669485" y="3293821"/>
            <a:ext cx="696561" cy="5118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(4)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C2C881-540B-1707-F106-449207707320}"/>
              </a:ext>
            </a:extLst>
          </p:cNvPr>
          <p:cNvSpPr/>
          <p:nvPr/>
        </p:nvSpPr>
        <p:spPr>
          <a:xfrm>
            <a:off x="5397359" y="3293822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BF723-0CD3-6A71-7D84-6EEEB20F461C}"/>
              </a:ext>
            </a:extLst>
          </p:cNvPr>
          <p:cNvSpPr txBox="1"/>
          <p:nvPr/>
        </p:nvSpPr>
        <p:spPr>
          <a:xfrm>
            <a:off x="3727380" y="2930783"/>
            <a:ext cx="1916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200" dirty="0"/>
              <a:t>Conjunto de Entrenamiento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8FC8E-7289-3421-1D33-A0218E14C13A}"/>
              </a:ext>
            </a:extLst>
          </p:cNvPr>
          <p:cNvSpPr txBox="1"/>
          <p:nvPr/>
        </p:nvSpPr>
        <p:spPr>
          <a:xfrm>
            <a:off x="6548328" y="2838451"/>
            <a:ext cx="85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200" dirty="0"/>
              <a:t>Conj de</a:t>
            </a:r>
          </a:p>
          <a:p>
            <a:pPr algn="ctr"/>
            <a:r>
              <a:rPr lang="es-ES_tradnl" sz="1200" dirty="0"/>
              <a:t> Validación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FEEBE5D-8247-207F-B784-8F9C15B281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302" y="4209011"/>
            <a:ext cx="926451" cy="1405788"/>
          </a:xfrm>
          <a:prstGeom prst="rect">
            <a:avLst/>
          </a:prstGeom>
        </p:spPr>
      </p:pic>
      <p:pic>
        <p:nvPicPr>
          <p:cNvPr id="33" name="Graphic 32" descr="Blender outline">
            <a:extLst>
              <a:ext uri="{FF2B5EF4-FFF2-40B4-BE49-F238E27FC236}">
                <a16:creationId xmlns:a16="http://schemas.microsoft.com/office/drawing/2014/main" id="{4A3EFB2F-184B-2745-9DF9-D126CD4AA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8327" y="4504895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E956681-011B-A81A-A8FA-01F0C811FFE9}"/>
              </a:ext>
            </a:extLst>
          </p:cNvPr>
          <p:cNvSpPr txBox="1"/>
          <p:nvPr/>
        </p:nvSpPr>
        <p:spPr>
          <a:xfrm rot="16200000">
            <a:off x="3521952" y="4823595"/>
            <a:ext cx="111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200" dirty="0"/>
              <a:t>Entrenamiento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DCBDF9-2D28-96DC-0315-3EE34E0E4A8D}"/>
              </a:ext>
            </a:extLst>
          </p:cNvPr>
          <p:cNvSpPr txBox="1"/>
          <p:nvPr/>
        </p:nvSpPr>
        <p:spPr>
          <a:xfrm>
            <a:off x="6605921" y="5571276"/>
            <a:ext cx="823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200" dirty="0"/>
              <a:t>Validación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76F0C9-73CF-214F-6C81-19D7E079C9B3}"/>
              </a:ext>
            </a:extLst>
          </p:cNvPr>
          <p:cNvCxnSpPr>
            <a:cxnSpLocks/>
          </p:cNvCxnSpPr>
          <p:nvPr/>
        </p:nvCxnSpPr>
        <p:spPr>
          <a:xfrm>
            <a:off x="3292405" y="3805706"/>
            <a:ext cx="1181109" cy="5036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9EAD28-AD97-4473-6807-1131762D6376}"/>
              </a:ext>
            </a:extLst>
          </p:cNvPr>
          <p:cNvCxnSpPr>
            <a:cxnSpLocks/>
          </p:cNvCxnSpPr>
          <p:nvPr/>
        </p:nvCxnSpPr>
        <p:spPr>
          <a:xfrm flipH="1">
            <a:off x="4918850" y="3821780"/>
            <a:ext cx="1175070" cy="4876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14E9C6-29CA-DBB9-A605-D727ED38A60E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 flipH="1">
            <a:off x="7017765" y="3805706"/>
            <a:ext cx="1" cy="6489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7B492D6-8333-81E0-5422-5BAA4BBE46FA}"/>
              </a:ext>
            </a:extLst>
          </p:cNvPr>
          <p:cNvCxnSpPr>
            <a:stCxn id="36" idx="2"/>
            <a:endCxn id="38" idx="1"/>
          </p:cNvCxnSpPr>
          <p:nvPr/>
        </p:nvCxnSpPr>
        <p:spPr>
          <a:xfrm rot="5400000" flipH="1" flipV="1">
            <a:off x="5271599" y="4325833"/>
            <a:ext cx="702894" cy="1875037"/>
          </a:xfrm>
          <a:prstGeom prst="bentConnector4">
            <a:avLst>
              <a:gd name="adj1" fmla="val -32523"/>
              <a:gd name="adj2" fmla="val 6235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EF898570-368F-7184-245D-94BC86D7725A}"/>
              </a:ext>
            </a:extLst>
          </p:cNvPr>
          <p:cNvCxnSpPr>
            <a:stCxn id="38" idx="3"/>
            <a:endCxn id="8" idx="1"/>
          </p:cNvCxnSpPr>
          <p:nvPr/>
        </p:nvCxnSpPr>
        <p:spPr>
          <a:xfrm flipH="1" flipV="1">
            <a:off x="3292405" y="2562714"/>
            <a:ext cx="4182560" cy="2349191"/>
          </a:xfrm>
          <a:prstGeom prst="bentConnector5">
            <a:avLst>
              <a:gd name="adj1" fmla="val -5466"/>
              <a:gd name="adj2" fmla="val -57545"/>
              <a:gd name="adj3" fmla="val 10546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2C4278D3-F507-23C7-D7EB-64224B4F30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0751" y="1912470"/>
            <a:ext cx="926451" cy="140578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CA9A31A-ED60-E7BF-CE30-17492D3BD1A6}"/>
              </a:ext>
            </a:extLst>
          </p:cNvPr>
          <p:cNvCxnSpPr>
            <a:stCxn id="5" idx="2"/>
            <a:endCxn id="58" idx="0"/>
          </p:cNvCxnSpPr>
          <p:nvPr/>
        </p:nvCxnSpPr>
        <p:spPr>
          <a:xfrm>
            <a:off x="9343518" y="1483292"/>
            <a:ext cx="459" cy="429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DDBE11-2DE6-87C3-4EFA-F2FC82E7453E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997371" y="2615364"/>
            <a:ext cx="8833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14908B44-5F3D-E6BB-33FD-FCA99F511E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7726" y="4203505"/>
            <a:ext cx="926451" cy="1405788"/>
          </a:xfrm>
          <a:prstGeom prst="rect">
            <a:avLst/>
          </a:prstGeom>
        </p:spPr>
      </p:pic>
      <p:pic>
        <p:nvPicPr>
          <p:cNvPr id="38" name="Graphic 37" descr="Clipboard Partially Checked with solid fill">
            <a:extLst>
              <a:ext uri="{FF2B5EF4-FFF2-40B4-BE49-F238E27FC236}">
                <a16:creationId xmlns:a16="http://schemas.microsoft.com/office/drawing/2014/main" id="{02EBF385-F57C-2B55-2B75-592C0E2C6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0565" y="4454705"/>
            <a:ext cx="914400" cy="914400"/>
          </a:xfrm>
          <a:prstGeom prst="rect">
            <a:avLst/>
          </a:prstGeom>
        </p:spPr>
      </p:pic>
      <p:pic>
        <p:nvPicPr>
          <p:cNvPr id="67" name="Graphic 66" descr="Clipboard Partially Checked with solid fill">
            <a:extLst>
              <a:ext uri="{FF2B5EF4-FFF2-40B4-BE49-F238E27FC236}">
                <a16:creationId xmlns:a16="http://schemas.microsoft.com/office/drawing/2014/main" id="{BC682F30-5502-71B2-ABA4-3438C4268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0777" y="2115516"/>
            <a:ext cx="914400" cy="914400"/>
          </a:xfrm>
          <a:prstGeom prst="rect">
            <a:avLst/>
          </a:prstGeom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54D6B3C-88A5-98DF-4589-D9F51BCFA3AA}"/>
              </a:ext>
            </a:extLst>
          </p:cNvPr>
          <p:cNvSpPr/>
          <p:nvPr/>
        </p:nvSpPr>
        <p:spPr>
          <a:xfrm>
            <a:off x="2801257" y="1727196"/>
            <a:ext cx="5196114" cy="4891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6BD77E-C53C-DABF-5A3A-716F4C2157EA}"/>
              </a:ext>
            </a:extLst>
          </p:cNvPr>
          <p:cNvSpPr txBox="1"/>
          <p:nvPr/>
        </p:nvSpPr>
        <p:spPr>
          <a:xfrm>
            <a:off x="10198974" y="2157217"/>
            <a:ext cx="928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200" dirty="0"/>
              <a:t>Exactitud</a:t>
            </a:r>
          </a:p>
          <a:p>
            <a:pPr algn="ctr"/>
            <a:r>
              <a:rPr lang="es-ES_tradnl" sz="1200" dirty="0"/>
              <a:t>Precisión</a:t>
            </a:r>
          </a:p>
          <a:p>
            <a:pPr algn="ctr"/>
            <a:r>
              <a:rPr lang="es-ES_tradnl" sz="1200" dirty="0"/>
              <a:t>Sensibilidad</a:t>
            </a:r>
          </a:p>
          <a:p>
            <a:pPr algn="ctr"/>
            <a:r>
              <a:rPr lang="es-ES_tradnl" sz="1200" dirty="0"/>
              <a:t>ROX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B1E9F0A-E4BD-B907-D15B-CB9331260627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9825177" y="2572716"/>
            <a:ext cx="3737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06B935-6FE0-EADD-4C1C-A017430841B9}"/>
              </a:ext>
            </a:extLst>
          </p:cNvPr>
          <p:cNvSpPr txBox="1"/>
          <p:nvPr/>
        </p:nvSpPr>
        <p:spPr>
          <a:xfrm>
            <a:off x="10386413" y="1880218"/>
            <a:ext cx="590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200" dirty="0"/>
              <a:t>Testeo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C2754A-761F-9E42-B8FA-AC4C51F0E706}"/>
              </a:ext>
            </a:extLst>
          </p:cNvPr>
          <p:cNvSpPr txBox="1"/>
          <p:nvPr/>
        </p:nvSpPr>
        <p:spPr>
          <a:xfrm>
            <a:off x="8662095" y="4260068"/>
            <a:ext cx="201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Loss de </a:t>
            </a:r>
          </a:p>
          <a:p>
            <a:r>
              <a:rPr lang="es-ES_tradnl" dirty="0"/>
              <a:t>Validación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BB9AB4-85A2-08DF-93E5-523C75598DCC}"/>
              </a:ext>
            </a:extLst>
          </p:cNvPr>
          <p:cNvSpPr txBox="1"/>
          <p:nvPr/>
        </p:nvSpPr>
        <p:spPr>
          <a:xfrm>
            <a:off x="856736" y="4403255"/>
            <a:ext cx="158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Loss de Entrenamiento</a:t>
            </a:r>
          </a:p>
        </p:txBody>
      </p:sp>
      <p:sp>
        <p:nvSpPr>
          <p:cNvPr id="80" name="Striped Right Arrow 79">
            <a:extLst>
              <a:ext uri="{FF2B5EF4-FFF2-40B4-BE49-F238E27FC236}">
                <a16:creationId xmlns:a16="http://schemas.microsoft.com/office/drawing/2014/main" id="{125039AA-AAAE-9B9E-A60D-40593CEF9C48}"/>
              </a:ext>
            </a:extLst>
          </p:cNvPr>
          <p:cNvSpPr/>
          <p:nvPr/>
        </p:nvSpPr>
        <p:spPr>
          <a:xfrm>
            <a:off x="7625267" y="4454705"/>
            <a:ext cx="792755" cy="37285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Striped Right Arrow 80">
            <a:extLst>
              <a:ext uri="{FF2B5EF4-FFF2-40B4-BE49-F238E27FC236}">
                <a16:creationId xmlns:a16="http://schemas.microsoft.com/office/drawing/2014/main" id="{69CB2A84-161B-A201-0E8C-F05531C42485}"/>
              </a:ext>
            </a:extLst>
          </p:cNvPr>
          <p:cNvSpPr/>
          <p:nvPr/>
        </p:nvSpPr>
        <p:spPr>
          <a:xfrm rot="10800000">
            <a:off x="2428435" y="4509847"/>
            <a:ext cx="1436354" cy="37285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648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7F2A91-44D6-C97A-43FB-C72BFBA47558}"/>
              </a:ext>
            </a:extLst>
          </p:cNvPr>
          <p:cNvSpPr/>
          <p:nvPr/>
        </p:nvSpPr>
        <p:spPr>
          <a:xfrm>
            <a:off x="1664398" y="1227531"/>
            <a:ext cx="3498076" cy="511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C4C3F-4B8F-16FB-A38E-B54F18119650}"/>
              </a:ext>
            </a:extLst>
          </p:cNvPr>
          <p:cNvSpPr txBox="1"/>
          <p:nvPr/>
        </p:nvSpPr>
        <p:spPr>
          <a:xfrm>
            <a:off x="2429121" y="994789"/>
            <a:ext cx="1916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Conjunto de Entrenamiento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EADE9-5B4E-5822-865F-F641BD764D3A}"/>
              </a:ext>
            </a:extLst>
          </p:cNvPr>
          <p:cNvSpPr/>
          <p:nvPr/>
        </p:nvSpPr>
        <p:spPr>
          <a:xfrm>
            <a:off x="1664398" y="1994742"/>
            <a:ext cx="696561" cy="5118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6BD3A-840C-A8CA-C985-B90BDBA89EE3}"/>
              </a:ext>
            </a:extLst>
          </p:cNvPr>
          <p:cNvSpPr/>
          <p:nvPr/>
        </p:nvSpPr>
        <p:spPr>
          <a:xfrm>
            <a:off x="2360959" y="1994738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89A5B-9A49-0385-C385-506C54C42231}"/>
              </a:ext>
            </a:extLst>
          </p:cNvPr>
          <p:cNvSpPr/>
          <p:nvPr/>
        </p:nvSpPr>
        <p:spPr>
          <a:xfrm>
            <a:off x="3057520" y="1994734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F41DAE-4708-BC87-4921-D4842D189D0C}"/>
              </a:ext>
            </a:extLst>
          </p:cNvPr>
          <p:cNvSpPr/>
          <p:nvPr/>
        </p:nvSpPr>
        <p:spPr>
          <a:xfrm>
            <a:off x="3760805" y="1994733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(4)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B45F24-11E4-736A-A779-DCA19BFE1638}"/>
              </a:ext>
            </a:extLst>
          </p:cNvPr>
          <p:cNvSpPr/>
          <p:nvPr/>
        </p:nvSpPr>
        <p:spPr>
          <a:xfrm>
            <a:off x="4465913" y="1994733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(5)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2444DB-AB26-E50C-E355-B8AD4DDDD2F2}"/>
              </a:ext>
            </a:extLst>
          </p:cNvPr>
          <p:cNvSpPr/>
          <p:nvPr/>
        </p:nvSpPr>
        <p:spPr>
          <a:xfrm>
            <a:off x="1664398" y="2831063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(1)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2CDD07-3D28-8C66-EBAD-03540E51AACA}"/>
              </a:ext>
            </a:extLst>
          </p:cNvPr>
          <p:cNvSpPr/>
          <p:nvPr/>
        </p:nvSpPr>
        <p:spPr>
          <a:xfrm>
            <a:off x="2360959" y="2831059"/>
            <a:ext cx="696561" cy="5118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(2)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6500E3-474B-A899-A611-8F16366A21AA}"/>
              </a:ext>
            </a:extLst>
          </p:cNvPr>
          <p:cNvSpPr/>
          <p:nvPr/>
        </p:nvSpPr>
        <p:spPr>
          <a:xfrm>
            <a:off x="3057520" y="2831055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(3)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212D16-2097-BEDD-90DF-F5DDE8763909}"/>
              </a:ext>
            </a:extLst>
          </p:cNvPr>
          <p:cNvSpPr/>
          <p:nvPr/>
        </p:nvSpPr>
        <p:spPr>
          <a:xfrm>
            <a:off x="3760805" y="2831054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(4)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0DE898-7637-045C-E326-5A36CBE50214}"/>
              </a:ext>
            </a:extLst>
          </p:cNvPr>
          <p:cNvSpPr/>
          <p:nvPr/>
        </p:nvSpPr>
        <p:spPr>
          <a:xfrm>
            <a:off x="4465913" y="2831054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65ABAA-2CE8-A447-0971-085DD924A892}"/>
              </a:ext>
            </a:extLst>
          </p:cNvPr>
          <p:cNvSpPr/>
          <p:nvPr/>
        </p:nvSpPr>
        <p:spPr>
          <a:xfrm>
            <a:off x="1655132" y="3667384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(1)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0B6011-2F07-4874-F0A8-82E479D70D6C}"/>
              </a:ext>
            </a:extLst>
          </p:cNvPr>
          <p:cNvSpPr/>
          <p:nvPr/>
        </p:nvSpPr>
        <p:spPr>
          <a:xfrm>
            <a:off x="2351693" y="3667380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(2)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B37E22-7743-20E0-6DA0-7960564ECD8C}"/>
              </a:ext>
            </a:extLst>
          </p:cNvPr>
          <p:cNvSpPr/>
          <p:nvPr/>
        </p:nvSpPr>
        <p:spPr>
          <a:xfrm>
            <a:off x="3048254" y="3667376"/>
            <a:ext cx="696561" cy="5118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(3)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11CE68-2F97-AEBF-14F0-1D2E62BAC8B0}"/>
              </a:ext>
            </a:extLst>
          </p:cNvPr>
          <p:cNvSpPr/>
          <p:nvPr/>
        </p:nvSpPr>
        <p:spPr>
          <a:xfrm>
            <a:off x="3751539" y="3667375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(4)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E5B5A9-523A-6DC7-93B8-7FB0FFC30526}"/>
              </a:ext>
            </a:extLst>
          </p:cNvPr>
          <p:cNvSpPr/>
          <p:nvPr/>
        </p:nvSpPr>
        <p:spPr>
          <a:xfrm>
            <a:off x="4456647" y="3667375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(5)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C0C986-F4E3-F194-BE2F-CED476179C78}"/>
              </a:ext>
            </a:extLst>
          </p:cNvPr>
          <p:cNvSpPr/>
          <p:nvPr/>
        </p:nvSpPr>
        <p:spPr>
          <a:xfrm>
            <a:off x="1655132" y="4503704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905946-16B8-71BE-8948-917B26C48244}"/>
              </a:ext>
            </a:extLst>
          </p:cNvPr>
          <p:cNvSpPr/>
          <p:nvPr/>
        </p:nvSpPr>
        <p:spPr>
          <a:xfrm>
            <a:off x="2351693" y="4503700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(2)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285103-73FE-4656-35A0-5337F00B587F}"/>
              </a:ext>
            </a:extLst>
          </p:cNvPr>
          <p:cNvSpPr/>
          <p:nvPr/>
        </p:nvSpPr>
        <p:spPr>
          <a:xfrm>
            <a:off x="3048254" y="4503696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(3)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432F794-8A73-6314-F210-2A49357AD630}"/>
              </a:ext>
            </a:extLst>
          </p:cNvPr>
          <p:cNvSpPr/>
          <p:nvPr/>
        </p:nvSpPr>
        <p:spPr>
          <a:xfrm>
            <a:off x="3751539" y="4503695"/>
            <a:ext cx="696561" cy="5118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(4)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1F2AB2-9BEC-DB84-CBCB-4F26556786BC}"/>
              </a:ext>
            </a:extLst>
          </p:cNvPr>
          <p:cNvSpPr/>
          <p:nvPr/>
        </p:nvSpPr>
        <p:spPr>
          <a:xfrm>
            <a:off x="4456647" y="4503695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(5)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B4F42B-76C1-3259-C530-7E26515FF64B}"/>
              </a:ext>
            </a:extLst>
          </p:cNvPr>
          <p:cNvSpPr/>
          <p:nvPr/>
        </p:nvSpPr>
        <p:spPr>
          <a:xfrm>
            <a:off x="1645866" y="5340025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(1)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E7FDDD-BF77-8D19-1AD3-0C6F30BDD297}"/>
              </a:ext>
            </a:extLst>
          </p:cNvPr>
          <p:cNvSpPr/>
          <p:nvPr/>
        </p:nvSpPr>
        <p:spPr>
          <a:xfrm>
            <a:off x="2342427" y="5340021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(2)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C18046-E521-CA06-C4ED-CF7099A2180A}"/>
              </a:ext>
            </a:extLst>
          </p:cNvPr>
          <p:cNvSpPr/>
          <p:nvPr/>
        </p:nvSpPr>
        <p:spPr>
          <a:xfrm>
            <a:off x="3038988" y="5340017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(3)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E13947E-667B-67EC-8DD8-43F4E4D8CCF1}"/>
              </a:ext>
            </a:extLst>
          </p:cNvPr>
          <p:cNvSpPr/>
          <p:nvPr/>
        </p:nvSpPr>
        <p:spPr>
          <a:xfrm>
            <a:off x="3742273" y="5340016"/>
            <a:ext cx="696561" cy="511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(4)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09BBBE-CF33-2ADA-78FE-84258636B1F8}"/>
              </a:ext>
            </a:extLst>
          </p:cNvPr>
          <p:cNvSpPr/>
          <p:nvPr/>
        </p:nvSpPr>
        <p:spPr>
          <a:xfrm>
            <a:off x="4447381" y="5340016"/>
            <a:ext cx="696561" cy="5118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(5)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A84D717-881E-EC15-8611-19E2857939F5}"/>
              </a:ext>
            </a:extLst>
          </p:cNvPr>
          <p:cNvCxnSpPr/>
          <p:nvPr/>
        </p:nvCxnSpPr>
        <p:spPr>
          <a:xfrm>
            <a:off x="5400339" y="2250675"/>
            <a:ext cx="695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BEEAFF-D922-B57B-28AE-6B764828129E}"/>
              </a:ext>
            </a:extLst>
          </p:cNvPr>
          <p:cNvSpPr txBox="1"/>
          <p:nvPr/>
        </p:nvSpPr>
        <p:spPr>
          <a:xfrm>
            <a:off x="6217920" y="206600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</a:t>
            </a:r>
            <a:r>
              <a:rPr lang="es-ES_tradnl" baseline="-25000" dirty="0"/>
              <a:t>-1</a:t>
            </a:r>
            <a:endParaRPr lang="es-ES_tradnl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95C1AC-43A3-41F4-43CD-AF94C575E58A}"/>
              </a:ext>
            </a:extLst>
          </p:cNvPr>
          <p:cNvCxnSpPr/>
          <p:nvPr/>
        </p:nvCxnSpPr>
        <p:spPr>
          <a:xfrm>
            <a:off x="5400339" y="3093813"/>
            <a:ext cx="695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1752C9F-E430-0EF8-38A5-8B6C65028F9E}"/>
              </a:ext>
            </a:extLst>
          </p:cNvPr>
          <p:cNvSpPr txBox="1"/>
          <p:nvPr/>
        </p:nvSpPr>
        <p:spPr>
          <a:xfrm>
            <a:off x="6217920" y="290914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</a:t>
            </a:r>
            <a:r>
              <a:rPr lang="es-ES_tradnl" baseline="-25000" dirty="0"/>
              <a:t>-2</a:t>
            </a:r>
            <a:endParaRPr lang="es-ES_tradnl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AA939E7-B7F3-A964-E60E-D739C900F27D}"/>
              </a:ext>
            </a:extLst>
          </p:cNvPr>
          <p:cNvCxnSpPr/>
          <p:nvPr/>
        </p:nvCxnSpPr>
        <p:spPr>
          <a:xfrm>
            <a:off x="5400339" y="3936951"/>
            <a:ext cx="695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813AB87-700D-D84A-A4A1-DCC3F382D293}"/>
              </a:ext>
            </a:extLst>
          </p:cNvPr>
          <p:cNvSpPr txBox="1"/>
          <p:nvPr/>
        </p:nvSpPr>
        <p:spPr>
          <a:xfrm>
            <a:off x="6217920" y="37522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</a:t>
            </a:r>
            <a:r>
              <a:rPr lang="es-ES_tradnl" baseline="-25000" dirty="0"/>
              <a:t>-3</a:t>
            </a:r>
            <a:endParaRPr lang="es-ES_tradnl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3AFB6C0-8913-9A8E-2E72-DBB75958248F}"/>
              </a:ext>
            </a:extLst>
          </p:cNvPr>
          <p:cNvCxnSpPr/>
          <p:nvPr/>
        </p:nvCxnSpPr>
        <p:spPr>
          <a:xfrm>
            <a:off x="5401600" y="4763317"/>
            <a:ext cx="695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031AB75-7769-301A-86E9-4F12CA6AF22E}"/>
              </a:ext>
            </a:extLst>
          </p:cNvPr>
          <p:cNvSpPr txBox="1"/>
          <p:nvPr/>
        </p:nvSpPr>
        <p:spPr>
          <a:xfrm>
            <a:off x="6219181" y="457865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</a:t>
            </a:r>
            <a:r>
              <a:rPr lang="es-ES_tradnl" baseline="-25000" dirty="0"/>
              <a:t>-4</a:t>
            </a:r>
            <a:endParaRPr lang="es-ES_tradnl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6747DB-EF13-A0D8-EFEB-FE403B286AD8}"/>
              </a:ext>
            </a:extLst>
          </p:cNvPr>
          <p:cNvCxnSpPr/>
          <p:nvPr/>
        </p:nvCxnSpPr>
        <p:spPr>
          <a:xfrm>
            <a:off x="5400339" y="5549169"/>
            <a:ext cx="695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1357F69-A375-179E-118F-D3354057A06C}"/>
              </a:ext>
            </a:extLst>
          </p:cNvPr>
          <p:cNvSpPr txBox="1"/>
          <p:nvPr/>
        </p:nvSpPr>
        <p:spPr>
          <a:xfrm>
            <a:off x="6217920" y="536450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</a:t>
            </a:r>
            <a:r>
              <a:rPr lang="es-ES_tradnl" baseline="-25000" dirty="0"/>
              <a:t>-5</a:t>
            </a:r>
            <a:endParaRPr lang="es-ES_tradnl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3569E8D-0E61-9473-BC56-B54178E52006}"/>
              </a:ext>
            </a:extLst>
          </p:cNvPr>
          <p:cNvCxnSpPr/>
          <p:nvPr/>
        </p:nvCxnSpPr>
        <p:spPr>
          <a:xfrm>
            <a:off x="6724790" y="2250675"/>
            <a:ext cx="695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11979BA-9DED-5855-A249-F41136C7B609}"/>
              </a:ext>
            </a:extLst>
          </p:cNvPr>
          <p:cNvCxnSpPr/>
          <p:nvPr/>
        </p:nvCxnSpPr>
        <p:spPr>
          <a:xfrm>
            <a:off x="6724790" y="3093813"/>
            <a:ext cx="695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EF2F256-4F4B-2FE0-6530-2650488EF853}"/>
              </a:ext>
            </a:extLst>
          </p:cNvPr>
          <p:cNvCxnSpPr/>
          <p:nvPr/>
        </p:nvCxnSpPr>
        <p:spPr>
          <a:xfrm>
            <a:off x="6724790" y="3936951"/>
            <a:ext cx="695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832C56D-BB3F-20B7-E6D5-76F1EA8A0F9C}"/>
              </a:ext>
            </a:extLst>
          </p:cNvPr>
          <p:cNvCxnSpPr/>
          <p:nvPr/>
        </p:nvCxnSpPr>
        <p:spPr>
          <a:xfrm>
            <a:off x="6726051" y="4763317"/>
            <a:ext cx="695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B6D3CE8-5E51-0EA7-7C8E-29355C5A0BC4}"/>
              </a:ext>
            </a:extLst>
          </p:cNvPr>
          <p:cNvCxnSpPr/>
          <p:nvPr/>
        </p:nvCxnSpPr>
        <p:spPr>
          <a:xfrm>
            <a:off x="6724790" y="5549169"/>
            <a:ext cx="695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AA4DFF2-79EC-30BD-B4FA-4FBE0F97BA74}"/>
              </a:ext>
            </a:extLst>
          </p:cNvPr>
          <p:cNvSpPr txBox="1"/>
          <p:nvPr/>
        </p:nvSpPr>
        <p:spPr>
          <a:xfrm>
            <a:off x="7545333" y="206600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Ac</a:t>
            </a:r>
            <a:r>
              <a:rPr lang="es-ES_tradnl" baseline="-25000" dirty="0"/>
              <a:t>-1</a:t>
            </a:r>
            <a:endParaRPr lang="es-ES_tradnl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751507-6ECB-6F0B-FB54-50FF7752F5FC}"/>
              </a:ext>
            </a:extLst>
          </p:cNvPr>
          <p:cNvSpPr txBox="1"/>
          <p:nvPr/>
        </p:nvSpPr>
        <p:spPr>
          <a:xfrm>
            <a:off x="7545333" y="290914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Ac</a:t>
            </a:r>
            <a:r>
              <a:rPr lang="es-ES_tradnl" baseline="-25000" dirty="0"/>
              <a:t>-2</a:t>
            </a:r>
            <a:endParaRPr lang="es-ES_tradnl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2F1492-6F45-E41C-2045-65964576AD89}"/>
              </a:ext>
            </a:extLst>
          </p:cNvPr>
          <p:cNvSpPr txBox="1"/>
          <p:nvPr/>
        </p:nvSpPr>
        <p:spPr>
          <a:xfrm>
            <a:off x="7545333" y="375228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Ac</a:t>
            </a:r>
            <a:r>
              <a:rPr lang="es-ES_tradnl" baseline="-25000" dirty="0"/>
              <a:t>-3</a:t>
            </a:r>
            <a:endParaRPr lang="es-ES_tradn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8F0CB5-BD2A-1A14-9F49-E6F0A3F275CE}"/>
              </a:ext>
            </a:extLst>
          </p:cNvPr>
          <p:cNvSpPr txBox="1"/>
          <p:nvPr/>
        </p:nvSpPr>
        <p:spPr>
          <a:xfrm>
            <a:off x="7546594" y="457865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Ac</a:t>
            </a:r>
            <a:r>
              <a:rPr lang="es-ES_tradnl" baseline="-25000" dirty="0"/>
              <a:t>-4</a:t>
            </a:r>
            <a:endParaRPr lang="es-ES_tradnl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5BEBD8-95EC-02C3-6810-FF5D50CA9F87}"/>
              </a:ext>
            </a:extLst>
          </p:cNvPr>
          <p:cNvSpPr txBox="1"/>
          <p:nvPr/>
        </p:nvSpPr>
        <p:spPr>
          <a:xfrm>
            <a:off x="7545333" y="536450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Ac</a:t>
            </a:r>
            <a:r>
              <a:rPr lang="es-ES_tradnl" baseline="-25000" dirty="0"/>
              <a:t>-5</a:t>
            </a:r>
            <a:endParaRPr lang="es-ES_trad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2A827-5C1E-B021-902D-9BF6175D8521}"/>
                  </a:ext>
                </a:extLst>
              </p:cNvPr>
              <p:cNvSpPr txBox="1"/>
              <p:nvPr/>
            </p:nvSpPr>
            <p:spPr>
              <a:xfrm>
                <a:off x="8697558" y="3587231"/>
                <a:ext cx="149906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𝐴𝑐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2A827-5C1E-B021-902D-9BF6175D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558" y="3587231"/>
                <a:ext cx="1499065" cy="672172"/>
              </a:xfrm>
              <a:prstGeom prst="rect">
                <a:avLst/>
              </a:prstGeom>
              <a:blipFill>
                <a:blip r:embed="rId2"/>
                <a:stretch>
                  <a:fillRect l="-6667" t="-144444" r="-8333" b="-1981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98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line chart, histogram&#10;&#10;Description automatically generated">
            <a:extLst>
              <a:ext uri="{FF2B5EF4-FFF2-40B4-BE49-F238E27FC236}">
                <a16:creationId xmlns:a16="http://schemas.microsoft.com/office/drawing/2014/main" id="{9379649B-4867-879A-1F3F-E5209345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4" y="1565846"/>
            <a:ext cx="5526037" cy="300429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73DF82D-AC1E-4965-337F-55B060BA9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819" y="1565846"/>
            <a:ext cx="6089472" cy="308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EBC96F-D4E8-5E2E-A49C-18E7CCB66F25}"/>
              </a:ext>
            </a:extLst>
          </p:cNvPr>
          <p:cNvSpPr txBox="1"/>
          <p:nvPr/>
        </p:nvSpPr>
        <p:spPr>
          <a:xfrm>
            <a:off x="1849312" y="1258069"/>
            <a:ext cx="2143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Modelo con generalización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A9616-062A-7C20-384E-451D8BE165A1}"/>
              </a:ext>
            </a:extLst>
          </p:cNvPr>
          <p:cNvSpPr txBox="1"/>
          <p:nvPr/>
        </p:nvSpPr>
        <p:spPr>
          <a:xfrm>
            <a:off x="7742873" y="1258069"/>
            <a:ext cx="185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Modelo con overfitting</a:t>
            </a:r>
          </a:p>
        </p:txBody>
      </p:sp>
    </p:spTree>
    <p:extLst>
      <p:ext uri="{BB962C8B-B14F-4D97-AF65-F5344CB8AC3E}">
        <p14:creationId xmlns:p14="http://schemas.microsoft.com/office/powerpoint/2010/main" val="291113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4781BC-57EC-1947-B3E6-F36EC7D56D4E}"/>
                  </a:ext>
                </a:extLst>
              </p:cNvPr>
              <p:cNvSpPr txBox="1"/>
              <p:nvPr/>
            </p:nvSpPr>
            <p:spPr>
              <a:xfrm>
                <a:off x="5743324" y="2061914"/>
                <a:ext cx="3621761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4781BC-57EC-1947-B3E6-F36EC7D5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24" y="2061914"/>
                <a:ext cx="3621761" cy="703526"/>
              </a:xfrm>
              <a:prstGeom prst="rect">
                <a:avLst/>
              </a:prstGeom>
              <a:blipFill>
                <a:blip r:embed="rId2"/>
                <a:stretch>
                  <a:fillRect l="-2797" t="-139286" b="-187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6DE006-B5E4-3F4F-807A-5F43FC15C8EA}"/>
                  </a:ext>
                </a:extLst>
              </p:cNvPr>
              <p:cNvSpPr txBox="1"/>
              <p:nvPr/>
            </p:nvSpPr>
            <p:spPr>
              <a:xfrm>
                <a:off x="5743323" y="3519484"/>
                <a:ext cx="3242939" cy="14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6DE006-B5E4-3F4F-807A-5F43FC15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23" y="3519484"/>
                <a:ext cx="3242939" cy="1446871"/>
              </a:xfrm>
              <a:prstGeom prst="rect">
                <a:avLst/>
              </a:prstGeom>
              <a:blipFill>
                <a:blip r:embed="rId3"/>
                <a:stretch>
                  <a:fillRect l="-391" t="-66379" b="-8965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F3FFCD10-9DEB-2543-A860-E1BBB59D1A4C}"/>
              </a:ext>
            </a:extLst>
          </p:cNvPr>
          <p:cNvGrpSpPr/>
          <p:nvPr/>
        </p:nvGrpSpPr>
        <p:grpSpPr>
          <a:xfrm>
            <a:off x="895631" y="1474642"/>
            <a:ext cx="4202369" cy="2018963"/>
            <a:chOff x="1246643" y="1647383"/>
            <a:chExt cx="4202369" cy="20189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08A214D-7A6B-7E4C-BBF2-12B0F0E2A4D6}"/>
                </a:ext>
              </a:extLst>
            </p:cNvPr>
            <p:cNvGrpSpPr/>
            <p:nvPr/>
          </p:nvGrpSpPr>
          <p:grpSpPr>
            <a:xfrm>
              <a:off x="1919300" y="1975143"/>
              <a:ext cx="2942493" cy="1219200"/>
              <a:chOff x="5630910" y="1767157"/>
              <a:chExt cx="2942493" cy="12192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F346623-A1C8-4A49-8844-8205FFDFFFC0}"/>
                  </a:ext>
                </a:extLst>
              </p:cNvPr>
              <p:cNvSpPr/>
              <p:nvPr/>
            </p:nvSpPr>
            <p:spPr>
              <a:xfrm>
                <a:off x="6387660" y="2274180"/>
                <a:ext cx="310051" cy="293075"/>
              </a:xfrm>
              <a:prstGeom prst="ellipse">
                <a:avLst/>
              </a:prstGeom>
              <a:noFill/>
              <a:ln>
                <a:solidFill>
                  <a:srgbClr val="D9EB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7CC68F-7847-6842-AD25-3912295F0821}"/>
                  </a:ext>
                </a:extLst>
              </p:cNvPr>
              <p:cNvSpPr/>
              <p:nvPr/>
            </p:nvSpPr>
            <p:spPr>
              <a:xfrm>
                <a:off x="7522405" y="2148156"/>
                <a:ext cx="504093" cy="545124"/>
              </a:xfrm>
              <a:prstGeom prst="rect">
                <a:avLst/>
              </a:prstGeom>
              <a:noFill/>
              <a:ln>
                <a:solidFill>
                  <a:srgbClr val="D9EB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dirty="0">
                    <a:solidFill>
                      <a:schemeClr val="tx1"/>
                    </a:solidFill>
                  </a:rPr>
                  <a:t>f()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D92EED4-8153-EA4D-AD57-F18E8C5AB3E3}"/>
                  </a:ext>
                </a:extLst>
              </p:cNvPr>
              <p:cNvCxnSpPr>
                <a:endCxn id="21" idx="1"/>
              </p:cNvCxnSpPr>
              <p:nvPr/>
            </p:nvCxnSpPr>
            <p:spPr>
              <a:xfrm>
                <a:off x="5630910" y="1767157"/>
                <a:ext cx="802156" cy="549943"/>
              </a:xfrm>
              <a:prstGeom prst="line">
                <a:avLst/>
              </a:prstGeom>
              <a:noFill/>
              <a:ln w="38100">
                <a:solidFill>
                  <a:srgbClr val="D9EB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688B245-E359-FF48-A308-F7276E59D11C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>
                <a:off x="5630910" y="2420718"/>
                <a:ext cx="756750" cy="0"/>
              </a:xfrm>
              <a:prstGeom prst="line">
                <a:avLst/>
              </a:prstGeom>
              <a:noFill/>
              <a:ln w="38100">
                <a:solidFill>
                  <a:srgbClr val="D9EB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F64C893-4B43-244A-B8A6-99D0B1F4F66D}"/>
                  </a:ext>
                </a:extLst>
              </p:cNvPr>
              <p:cNvCxnSpPr>
                <a:cxnSpLocks/>
                <a:endCxn id="21" idx="3"/>
              </p:cNvCxnSpPr>
              <p:nvPr/>
            </p:nvCxnSpPr>
            <p:spPr>
              <a:xfrm flipV="1">
                <a:off x="5630910" y="2524335"/>
                <a:ext cx="802156" cy="462022"/>
              </a:xfrm>
              <a:prstGeom prst="line">
                <a:avLst/>
              </a:prstGeom>
              <a:noFill/>
              <a:ln w="38100">
                <a:solidFill>
                  <a:srgbClr val="D9EB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A0BC530-288F-B54B-8BE2-A3A3F93F475B}"/>
                  </a:ext>
                </a:extLst>
              </p:cNvPr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6697711" y="2420718"/>
                <a:ext cx="824694" cy="0"/>
              </a:xfrm>
              <a:prstGeom prst="line">
                <a:avLst/>
              </a:prstGeom>
              <a:noFill/>
              <a:ln w="38100">
                <a:solidFill>
                  <a:srgbClr val="D9EB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E7CD15-CD4D-DA4F-ACA7-86F88363E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6498" y="2440094"/>
                <a:ext cx="546905" cy="0"/>
              </a:xfrm>
              <a:prstGeom prst="line">
                <a:avLst/>
              </a:prstGeom>
              <a:noFill/>
              <a:ln w="38100">
                <a:solidFill>
                  <a:srgbClr val="D9EB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B2255DC-E285-C74B-B212-54CD2F56826B}"/>
                </a:ext>
              </a:extLst>
            </p:cNvPr>
            <p:cNvSpPr/>
            <p:nvPr/>
          </p:nvSpPr>
          <p:spPr>
            <a:xfrm>
              <a:off x="1246643" y="1647383"/>
              <a:ext cx="618861" cy="6700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CF47E4-A561-5E4C-972A-15CE53E91429}"/>
                </a:ext>
              </a:extLst>
            </p:cNvPr>
            <p:cNvSpPr/>
            <p:nvPr/>
          </p:nvSpPr>
          <p:spPr>
            <a:xfrm>
              <a:off x="4830151" y="2317481"/>
              <a:ext cx="618861" cy="670099"/>
            </a:xfrm>
            <a:prstGeom prst="rect">
              <a:avLst/>
            </a:prstGeom>
            <a:solidFill>
              <a:srgbClr val="D9EBD4"/>
            </a:solidFill>
            <a:ln>
              <a:solidFill>
                <a:srgbClr val="D9EB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92FB29-7445-6541-BBEB-FF2AA704ABCF}"/>
                </a:ext>
              </a:extLst>
            </p:cNvPr>
            <p:cNvSpPr/>
            <p:nvPr/>
          </p:nvSpPr>
          <p:spPr>
            <a:xfrm>
              <a:off x="1246643" y="2317481"/>
              <a:ext cx="618861" cy="670099"/>
            </a:xfrm>
            <a:prstGeom prst="rect">
              <a:avLst/>
            </a:prstGeom>
            <a:solidFill>
              <a:srgbClr val="FFF2CC"/>
            </a:solidFill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1226B5-5F2E-7B43-8D00-627C4947B637}"/>
                </a:ext>
              </a:extLst>
            </p:cNvPr>
            <p:cNvSpPr/>
            <p:nvPr/>
          </p:nvSpPr>
          <p:spPr>
            <a:xfrm>
              <a:off x="1246643" y="2996247"/>
              <a:ext cx="618861" cy="670099"/>
            </a:xfrm>
            <a:prstGeom prst="rect">
              <a:avLst/>
            </a:prstGeom>
            <a:solidFill>
              <a:srgbClr val="CADAF9"/>
            </a:solidFill>
            <a:ln>
              <a:solidFill>
                <a:srgbClr val="CAD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x3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2FF100B-C011-5043-AEEF-962ACDADB71A}"/>
                    </a:ext>
                  </a:extLst>
                </p:cNvPr>
                <p:cNvSpPr txBox="1"/>
                <p:nvPr/>
              </p:nvSpPr>
              <p:spPr>
                <a:xfrm>
                  <a:off x="2240957" y="1797666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2FF100B-C011-5043-AEEF-962ACDADB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0957" y="1797666"/>
                  <a:ext cx="3171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692" r="-7692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61E12C4-80E2-4B40-91D9-91127719E0C9}"/>
                </a:ext>
              </a:extLst>
            </p:cNvPr>
            <p:cNvCxnSpPr>
              <a:cxnSpLocks/>
              <a:endCxn id="21" idx="4"/>
            </p:cNvCxnSpPr>
            <p:nvPr/>
          </p:nvCxnSpPr>
          <p:spPr>
            <a:xfrm flipV="1">
              <a:off x="2829053" y="2775241"/>
              <a:ext cx="2023" cy="419102"/>
            </a:xfrm>
            <a:prstGeom prst="line">
              <a:avLst/>
            </a:prstGeom>
            <a:noFill/>
            <a:ln w="38100">
              <a:solidFill>
                <a:srgbClr val="D9EB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74A3B1-596B-DF45-9BEA-FD584413B1CA}"/>
                </a:ext>
              </a:extLst>
            </p:cNvPr>
            <p:cNvSpPr txBox="1"/>
            <p:nvPr/>
          </p:nvSpPr>
          <p:spPr>
            <a:xfrm>
              <a:off x="2676050" y="311945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/>
                <a:t>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6022419-CC23-9240-8D93-4DF083150C55}"/>
              </a:ext>
            </a:extLst>
          </p:cNvPr>
          <p:cNvGrpSpPr/>
          <p:nvPr/>
        </p:nvGrpSpPr>
        <p:grpSpPr>
          <a:xfrm>
            <a:off x="893967" y="4468697"/>
            <a:ext cx="4204033" cy="2018963"/>
            <a:chOff x="1246643" y="4156728"/>
            <a:chExt cx="4204033" cy="20189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F755EB-045A-334D-895F-82F7FAE4AB60}"/>
                </a:ext>
              </a:extLst>
            </p:cNvPr>
            <p:cNvGrpSpPr/>
            <p:nvPr/>
          </p:nvGrpSpPr>
          <p:grpSpPr>
            <a:xfrm>
              <a:off x="1878563" y="4375507"/>
              <a:ext cx="2942493" cy="1219200"/>
              <a:chOff x="5630910" y="1767157"/>
              <a:chExt cx="2942493" cy="12192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E2324C-EBFC-DD4E-B5FE-5F3AB3825097}"/>
                  </a:ext>
                </a:extLst>
              </p:cNvPr>
              <p:cNvSpPr/>
              <p:nvPr/>
            </p:nvSpPr>
            <p:spPr>
              <a:xfrm>
                <a:off x="6387660" y="2274180"/>
                <a:ext cx="310051" cy="293075"/>
              </a:xfrm>
              <a:prstGeom prst="ellipse">
                <a:avLst/>
              </a:prstGeom>
              <a:noFill/>
              <a:ln>
                <a:solidFill>
                  <a:srgbClr val="F4CC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624B0A-EBB2-5D4C-AEA3-F3FABD178B6F}"/>
                  </a:ext>
                </a:extLst>
              </p:cNvPr>
              <p:cNvSpPr/>
              <p:nvPr/>
            </p:nvSpPr>
            <p:spPr>
              <a:xfrm>
                <a:off x="7522405" y="2148156"/>
                <a:ext cx="504093" cy="545124"/>
              </a:xfrm>
              <a:prstGeom prst="rect">
                <a:avLst/>
              </a:prstGeom>
              <a:noFill/>
              <a:ln>
                <a:solidFill>
                  <a:srgbClr val="F4CC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dirty="0">
                    <a:solidFill>
                      <a:schemeClr val="tx1"/>
                    </a:solidFill>
                  </a:rPr>
                  <a:t>f()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4FB0BDC-8034-E244-9B12-840C7952DB0F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5630910" y="1767157"/>
                <a:ext cx="802156" cy="549943"/>
              </a:xfrm>
              <a:prstGeom prst="line">
                <a:avLst/>
              </a:prstGeom>
              <a:noFill/>
              <a:ln w="38100">
                <a:solidFill>
                  <a:srgbClr val="F4CC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A241CF5-1616-434F-B30E-D5F38392AD45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5630910" y="2420718"/>
                <a:ext cx="756750" cy="0"/>
              </a:xfrm>
              <a:prstGeom prst="line">
                <a:avLst/>
              </a:prstGeom>
              <a:noFill/>
              <a:ln w="38100">
                <a:solidFill>
                  <a:srgbClr val="F4CC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9B3DE4D-FEEA-0A45-8E99-5CAE05EA41AD}"/>
                  </a:ext>
                </a:extLst>
              </p:cNvPr>
              <p:cNvCxnSpPr>
                <a:cxnSpLocks/>
                <a:endCxn id="5" idx="3"/>
              </p:cNvCxnSpPr>
              <p:nvPr/>
            </p:nvCxnSpPr>
            <p:spPr>
              <a:xfrm flipV="1">
                <a:off x="5630910" y="2524335"/>
                <a:ext cx="802156" cy="462022"/>
              </a:xfrm>
              <a:prstGeom prst="line">
                <a:avLst/>
              </a:prstGeom>
              <a:noFill/>
              <a:ln w="38100">
                <a:solidFill>
                  <a:srgbClr val="F4CC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B67C595-AB5A-134C-92A9-5E9C33B2D09C}"/>
                  </a:ext>
                </a:extLst>
              </p:cNvPr>
              <p:cNvCxnSpPr>
                <a:cxnSpLocks/>
                <a:stCxn id="5" idx="6"/>
                <a:endCxn id="6" idx="1"/>
              </p:cNvCxnSpPr>
              <p:nvPr/>
            </p:nvCxnSpPr>
            <p:spPr>
              <a:xfrm>
                <a:off x="6697711" y="2420718"/>
                <a:ext cx="824694" cy="0"/>
              </a:xfrm>
              <a:prstGeom prst="line">
                <a:avLst/>
              </a:prstGeom>
              <a:noFill/>
              <a:ln w="38100">
                <a:solidFill>
                  <a:srgbClr val="F4CC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57C756C-9A03-C449-8AF8-7E115E8FF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6498" y="2440094"/>
                <a:ext cx="546905" cy="0"/>
              </a:xfrm>
              <a:prstGeom prst="line">
                <a:avLst/>
              </a:prstGeom>
              <a:noFill/>
              <a:ln w="38100">
                <a:solidFill>
                  <a:srgbClr val="F4CC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BBAD00-656F-E44F-9062-63BAF598AB51}"/>
                </a:ext>
              </a:extLst>
            </p:cNvPr>
            <p:cNvGrpSpPr/>
            <p:nvPr/>
          </p:nvGrpSpPr>
          <p:grpSpPr>
            <a:xfrm>
              <a:off x="1862582" y="4704659"/>
              <a:ext cx="2942493" cy="1219200"/>
              <a:chOff x="5630910" y="1767157"/>
              <a:chExt cx="2942493" cy="12192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CB7A295-33DC-7B49-801F-AD3A1A5E9C4B}"/>
                  </a:ext>
                </a:extLst>
              </p:cNvPr>
              <p:cNvSpPr/>
              <p:nvPr/>
            </p:nvSpPr>
            <p:spPr>
              <a:xfrm>
                <a:off x="6387660" y="2274180"/>
                <a:ext cx="310051" cy="293075"/>
              </a:xfrm>
              <a:prstGeom prst="ellipse">
                <a:avLst/>
              </a:prstGeom>
              <a:noFill/>
              <a:ln>
                <a:solidFill>
                  <a:srgbClr val="CADA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EB6CBB9-00C9-0D4E-9FE1-4679D4D81FBF}"/>
                  </a:ext>
                </a:extLst>
              </p:cNvPr>
              <p:cNvSpPr/>
              <p:nvPr/>
            </p:nvSpPr>
            <p:spPr>
              <a:xfrm>
                <a:off x="7522405" y="2148156"/>
                <a:ext cx="504093" cy="545124"/>
              </a:xfrm>
              <a:prstGeom prst="rect">
                <a:avLst/>
              </a:prstGeom>
              <a:noFill/>
              <a:ln>
                <a:solidFill>
                  <a:srgbClr val="CADA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dirty="0">
                    <a:solidFill>
                      <a:schemeClr val="tx1"/>
                    </a:solidFill>
                  </a:rPr>
                  <a:t>f()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F6C09D6-5B4E-204D-99AB-8C031446FEE1}"/>
                  </a:ext>
                </a:extLst>
              </p:cNvPr>
              <p:cNvCxnSpPr>
                <a:endCxn id="29" idx="1"/>
              </p:cNvCxnSpPr>
              <p:nvPr/>
            </p:nvCxnSpPr>
            <p:spPr>
              <a:xfrm>
                <a:off x="5630910" y="1767157"/>
                <a:ext cx="802156" cy="549943"/>
              </a:xfrm>
              <a:prstGeom prst="line">
                <a:avLst/>
              </a:prstGeom>
              <a:noFill/>
              <a:ln w="38100">
                <a:solidFill>
                  <a:srgbClr val="CADA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8DB38B8-88AC-1346-811C-AF1675345EF2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>
                <a:off x="5630910" y="2420718"/>
                <a:ext cx="756750" cy="0"/>
              </a:xfrm>
              <a:prstGeom prst="line">
                <a:avLst/>
              </a:prstGeom>
              <a:noFill/>
              <a:ln w="38100">
                <a:solidFill>
                  <a:srgbClr val="CADA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2AD723C-5B74-4049-9630-913B09A6E77D}"/>
                  </a:ext>
                </a:extLst>
              </p:cNvPr>
              <p:cNvCxnSpPr>
                <a:cxnSpLocks/>
                <a:endCxn id="29" idx="3"/>
              </p:cNvCxnSpPr>
              <p:nvPr/>
            </p:nvCxnSpPr>
            <p:spPr>
              <a:xfrm flipV="1">
                <a:off x="5630910" y="2524335"/>
                <a:ext cx="802156" cy="462022"/>
              </a:xfrm>
              <a:prstGeom prst="line">
                <a:avLst/>
              </a:prstGeom>
              <a:noFill/>
              <a:ln w="38100">
                <a:solidFill>
                  <a:srgbClr val="CADA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AB6F35B-4390-7749-9CB7-93EFCB20EFD9}"/>
                  </a:ext>
                </a:extLst>
              </p:cNvPr>
              <p:cNvCxnSpPr>
                <a:cxnSpLocks/>
                <a:stCxn id="29" idx="6"/>
                <a:endCxn id="30" idx="1"/>
              </p:cNvCxnSpPr>
              <p:nvPr/>
            </p:nvCxnSpPr>
            <p:spPr>
              <a:xfrm>
                <a:off x="6697711" y="2420718"/>
                <a:ext cx="824694" cy="0"/>
              </a:xfrm>
              <a:prstGeom prst="line">
                <a:avLst/>
              </a:prstGeom>
              <a:noFill/>
              <a:ln w="38100">
                <a:solidFill>
                  <a:srgbClr val="CADA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FC38D8C-CF7A-6A44-A7E2-B2E949761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6498" y="2440094"/>
                <a:ext cx="546905" cy="0"/>
              </a:xfrm>
              <a:prstGeom prst="line">
                <a:avLst/>
              </a:prstGeom>
              <a:noFill/>
              <a:ln w="38100">
                <a:solidFill>
                  <a:srgbClr val="CADA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E4B7E9-EEDE-3641-8633-6106C7F042F8}"/>
                </a:ext>
              </a:extLst>
            </p:cNvPr>
            <p:cNvSpPr/>
            <p:nvPr/>
          </p:nvSpPr>
          <p:spPr>
            <a:xfrm>
              <a:off x="4822263" y="4570120"/>
              <a:ext cx="618861" cy="670099"/>
            </a:xfrm>
            <a:prstGeom prst="rect">
              <a:avLst/>
            </a:prstGeom>
            <a:solidFill>
              <a:srgbClr val="D9EBD4"/>
            </a:solidFill>
            <a:ln>
              <a:solidFill>
                <a:srgbClr val="D9EB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y1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920BB4-46AB-5943-A83E-754BA530EBF0}"/>
                </a:ext>
              </a:extLst>
            </p:cNvPr>
            <p:cNvSpPr/>
            <p:nvPr/>
          </p:nvSpPr>
          <p:spPr>
            <a:xfrm>
              <a:off x="4831815" y="5240219"/>
              <a:ext cx="618861" cy="6700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D9EB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y2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3CFE0FF-B277-984D-B5AE-4C2A71CC11BE}"/>
                </a:ext>
              </a:extLst>
            </p:cNvPr>
            <p:cNvSpPr/>
            <p:nvPr/>
          </p:nvSpPr>
          <p:spPr>
            <a:xfrm>
              <a:off x="1246643" y="4156728"/>
              <a:ext cx="618861" cy="6700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3C235E2-789F-CD48-AC11-3BC637486CF2}"/>
                </a:ext>
              </a:extLst>
            </p:cNvPr>
            <p:cNvSpPr/>
            <p:nvPr/>
          </p:nvSpPr>
          <p:spPr>
            <a:xfrm>
              <a:off x="1246643" y="4826826"/>
              <a:ext cx="618861" cy="670099"/>
            </a:xfrm>
            <a:prstGeom prst="rect">
              <a:avLst/>
            </a:prstGeom>
            <a:solidFill>
              <a:srgbClr val="FFF2CC"/>
            </a:solidFill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D3E8C49-409C-2E4B-A2E5-D750F0197BC3}"/>
                </a:ext>
              </a:extLst>
            </p:cNvPr>
            <p:cNvSpPr/>
            <p:nvPr/>
          </p:nvSpPr>
          <p:spPr>
            <a:xfrm>
              <a:off x="1246643" y="5505592"/>
              <a:ext cx="618861" cy="670099"/>
            </a:xfrm>
            <a:prstGeom prst="rect">
              <a:avLst/>
            </a:prstGeom>
            <a:solidFill>
              <a:srgbClr val="CADAF9"/>
            </a:solidFill>
            <a:ln>
              <a:solidFill>
                <a:srgbClr val="CAD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x3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C6D898E-41A4-4745-8E75-2806738E7A1D}"/>
                    </a:ext>
                  </a:extLst>
                </p:cNvPr>
                <p:cNvSpPr txBox="1"/>
                <p:nvPr/>
              </p:nvSpPr>
              <p:spPr>
                <a:xfrm>
                  <a:off x="2161809" y="4230020"/>
                  <a:ext cx="317138" cy="276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C6D898E-41A4-4745-8E75-2806738E7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09" y="4230020"/>
                  <a:ext cx="3171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692" r="-3846" b="-130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5EE50E1-06DC-C54D-8AC4-DE627F80E86B}"/>
                    </a:ext>
                  </a:extLst>
                </p:cNvPr>
                <p:cNvSpPr txBox="1"/>
                <p:nvPr/>
              </p:nvSpPr>
              <p:spPr>
                <a:xfrm>
                  <a:off x="2186812" y="5840641"/>
                  <a:ext cx="322461" cy="276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5EE50E1-06DC-C54D-8AC4-DE627F80E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812" y="5840641"/>
                  <a:ext cx="32246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692" r="-3846" b="-130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56BD7C-EF69-8044-BF7E-C64DE179FE15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 flipH="1" flipV="1">
              <a:off x="2774358" y="5504757"/>
              <a:ext cx="8627" cy="188091"/>
            </a:xfrm>
            <a:prstGeom prst="line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A0F77BA-55DE-F948-A429-430369039BA6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2774357" y="4650478"/>
              <a:ext cx="15982" cy="232052"/>
            </a:xfrm>
            <a:prstGeom prst="line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3189354C-C9D0-1F4A-872F-98DCC5B352FB}"/>
                    </a:ext>
                  </a:extLst>
                </p:cNvPr>
                <p:cNvSpPr/>
                <p:nvPr/>
              </p:nvSpPr>
              <p:spPr>
                <a:xfrm>
                  <a:off x="2607364" y="4340293"/>
                  <a:ext cx="39382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3189354C-C9D0-1F4A-872F-98DCC5B352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364" y="4340293"/>
                  <a:ext cx="39382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97ACFAC-91A3-AE49-BFEA-5728946F8E81}"/>
                    </a:ext>
                  </a:extLst>
                </p:cNvPr>
                <p:cNvSpPr/>
                <p:nvPr/>
              </p:nvSpPr>
              <p:spPr>
                <a:xfrm>
                  <a:off x="2585435" y="5733893"/>
                  <a:ext cx="3979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97ACFAC-91A3-AE49-BFEA-5728946F8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435" y="5733893"/>
                  <a:ext cx="39799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341AB10-EB14-C640-A53A-33B5F7FBD81A}"/>
              </a:ext>
            </a:extLst>
          </p:cNvPr>
          <p:cNvSpPr txBox="1"/>
          <p:nvPr/>
        </p:nvSpPr>
        <p:spPr>
          <a:xfrm>
            <a:off x="2790239" y="667815"/>
            <a:ext cx="590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Dos ejemplos de configuración de Neuronas, en un solo layer.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A07224C-49C7-A548-8D13-6DAB190930A9}"/>
                  </a:ext>
                </a:extLst>
              </p:cNvPr>
              <p:cNvSpPr txBox="1"/>
              <p:nvPr/>
            </p:nvSpPr>
            <p:spPr>
              <a:xfrm>
                <a:off x="5756255" y="5016628"/>
                <a:ext cx="5839804" cy="14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A07224C-49C7-A548-8D13-6DAB19093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255" y="5016628"/>
                <a:ext cx="5839804" cy="1446871"/>
              </a:xfrm>
              <a:prstGeom prst="rect">
                <a:avLst/>
              </a:prstGeom>
              <a:blipFill>
                <a:blip r:embed="rId9"/>
                <a:stretch>
                  <a:fillRect t="-68421" b="-921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0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9C6FE2-9568-1F49-A92B-5B5AF3CA2948}"/>
              </a:ext>
            </a:extLst>
          </p:cNvPr>
          <p:cNvSpPr txBox="1"/>
          <p:nvPr/>
        </p:nvSpPr>
        <p:spPr>
          <a:xfrm>
            <a:off x="2852209" y="259455"/>
            <a:ext cx="584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rgbClr val="00759C"/>
                </a:solidFill>
              </a:rPr>
              <a:t>Función de Activación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4E6792-3230-9C49-9A3B-C905CFA2A18E}"/>
                  </a:ext>
                </a:extLst>
              </p:cNvPr>
              <p:cNvSpPr txBox="1"/>
              <p:nvPr/>
            </p:nvSpPr>
            <p:spPr>
              <a:xfrm>
                <a:off x="4379978" y="1090794"/>
                <a:ext cx="2788435" cy="7365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4E6792-3230-9C49-9A3B-C905CFA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8" y="1090794"/>
                <a:ext cx="2788435" cy="736548"/>
              </a:xfrm>
              <a:prstGeom prst="rect">
                <a:avLst/>
              </a:prstGeom>
              <a:blipFill>
                <a:blip r:embed="rId2"/>
                <a:stretch>
                  <a:fillRect t="-123729" b="-1830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551CBE5-7208-4340-8E01-6E92A93FC3C7}"/>
              </a:ext>
            </a:extLst>
          </p:cNvPr>
          <p:cNvGrpSpPr/>
          <p:nvPr/>
        </p:nvGrpSpPr>
        <p:grpSpPr>
          <a:xfrm>
            <a:off x="877922" y="2135462"/>
            <a:ext cx="9996403" cy="4504895"/>
            <a:chOff x="877922" y="2135462"/>
            <a:chExt cx="9996403" cy="4504895"/>
          </a:xfrm>
        </p:grpSpPr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AB560C93-C964-A54D-B64D-F525DE692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7922" y="2135462"/>
              <a:ext cx="9996403" cy="450489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474144-471D-AA4E-A765-0A912242BDA9}"/>
                    </a:ext>
                  </a:extLst>
                </p:cNvPr>
                <p:cNvSpPr txBox="1"/>
                <p:nvPr/>
              </p:nvSpPr>
              <p:spPr>
                <a:xfrm>
                  <a:off x="877922" y="4234072"/>
                  <a:ext cx="1574822" cy="53784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_tradn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ES_tradn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s-ES_tradn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s-ES_tradn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474144-471D-AA4E-A765-0A912242B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22" y="4234072"/>
                  <a:ext cx="1574822" cy="537840"/>
                </a:xfrm>
                <a:prstGeom prst="rect">
                  <a:avLst/>
                </a:prstGeom>
                <a:blipFill>
                  <a:blip r:embed="rId4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739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4AF4E9-25F5-0A46-8AC1-A7275168645C}"/>
              </a:ext>
            </a:extLst>
          </p:cNvPr>
          <p:cNvSpPr txBox="1"/>
          <p:nvPr/>
        </p:nvSpPr>
        <p:spPr>
          <a:xfrm>
            <a:off x="2308535" y="142866"/>
            <a:ext cx="63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rgbClr val="00759C"/>
                </a:solidFill>
              </a:rPr>
              <a:t>Teorema de Aproximación Universal.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78E7DF-8E32-D04C-8FAC-B05B982D49C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41" y="666086"/>
            <a:ext cx="12192842" cy="27641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0306BF-A42A-FE43-A1F5-9D665D359177}"/>
              </a:ext>
            </a:extLst>
          </p:cNvPr>
          <p:cNvSpPr/>
          <p:nvPr/>
        </p:nvSpPr>
        <p:spPr>
          <a:xfrm>
            <a:off x="1694004" y="3408411"/>
            <a:ext cx="794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rgbClr val="000000"/>
                </a:solidFill>
                <a:latin typeface="Helvetica Neue" panose="02000503000000020004" pitchFamily="2" charset="0"/>
              </a:rPr>
              <a:t>1989 - George </a:t>
            </a:r>
            <a:r>
              <a:rPr lang="es-ES_tradnl" dirty="0" err="1">
                <a:solidFill>
                  <a:srgbClr val="000000"/>
                </a:solidFill>
                <a:latin typeface="Helvetica Neue" panose="02000503000000020004" pitchFamily="2" charset="0"/>
              </a:rPr>
              <a:t>Cybenko</a:t>
            </a:r>
            <a:r>
              <a:rPr lang="es-ES_tradnl" dirty="0">
                <a:solidFill>
                  <a:srgbClr val="000000"/>
                </a:solidFill>
                <a:latin typeface="Helvetica Neue" panose="02000503000000020004" pitchFamily="2" charset="0"/>
              </a:rPr>
              <a:t> para funciones de activación sigmoideas. </a:t>
            </a:r>
          </a:p>
          <a:p>
            <a:r>
              <a:rPr lang="es-ES_tradnl" dirty="0">
                <a:solidFill>
                  <a:srgbClr val="000000"/>
                </a:solidFill>
                <a:latin typeface="Helvetica Neue" panose="02000503000000020004" pitchFamily="2" charset="0"/>
              </a:rPr>
              <a:t>1991 - </a:t>
            </a:r>
            <a:r>
              <a:rPr lang="es-ES_tradnl" dirty="0" err="1">
                <a:solidFill>
                  <a:srgbClr val="000000"/>
                </a:solidFill>
                <a:latin typeface="Helvetica Neue" panose="02000503000000020004" pitchFamily="2" charset="0"/>
              </a:rPr>
              <a:t>Kurt</a:t>
            </a:r>
            <a:r>
              <a:rPr lang="es-ES_tradnl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s-ES_tradnl" dirty="0" err="1">
                <a:solidFill>
                  <a:srgbClr val="000000"/>
                </a:solidFill>
                <a:latin typeface="Helvetica Neue" panose="02000503000000020004" pitchFamily="2" charset="0"/>
              </a:rPr>
              <a:t>Hornik</a:t>
            </a:r>
            <a:r>
              <a:rPr lang="es-ES_tradnl" dirty="0">
                <a:solidFill>
                  <a:srgbClr val="000000"/>
                </a:solidFill>
                <a:latin typeface="Helvetica Neue" panose="02000503000000020004" pitchFamily="2" charset="0"/>
              </a:rPr>
              <a:t> demuestra que es suficiente la arquitectura </a:t>
            </a:r>
            <a:r>
              <a:rPr lang="es-ES_tradnl" dirty="0" err="1">
                <a:solidFill>
                  <a:srgbClr val="000000"/>
                </a:solidFill>
                <a:latin typeface="Helvetica Neue" panose="02000503000000020004" pitchFamily="2" charset="0"/>
              </a:rPr>
              <a:t>feedforward</a:t>
            </a:r>
            <a:r>
              <a:rPr lang="es-ES_tradnl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es-ES_trad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53BE9-DD4B-904F-A109-6A1EAF31BF64}"/>
              </a:ext>
            </a:extLst>
          </p:cNvPr>
          <p:cNvSpPr txBox="1"/>
          <p:nvPr/>
        </p:nvSpPr>
        <p:spPr>
          <a:xfrm>
            <a:off x="5664425" y="4937318"/>
            <a:ext cx="4858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rgbClr val="00759C"/>
                </a:solidFill>
              </a:rPr>
              <a:t>Se puede representar cualquier función continua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0B073-D2BC-9846-A4E4-782AF70E2CA9}"/>
              </a:ext>
            </a:extLst>
          </p:cNvPr>
          <p:cNvGrpSpPr/>
          <p:nvPr/>
        </p:nvGrpSpPr>
        <p:grpSpPr>
          <a:xfrm>
            <a:off x="1415259" y="4238301"/>
            <a:ext cx="3091511" cy="2366824"/>
            <a:chOff x="1415259" y="4238301"/>
            <a:chExt cx="3091511" cy="2366824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587716DB-FED0-CD4B-B0EE-C3C8C99B3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73392" y="4238301"/>
              <a:ext cx="3033378" cy="1082132"/>
            </a:xfrm>
            <a:prstGeom prst="rect">
              <a:avLst/>
            </a:prstGeom>
          </p:spPr>
        </p:pic>
        <p:pic>
          <p:nvPicPr>
            <p:cNvPr id="9" name="Picture 8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7EC31DA8-7E26-D143-BC6F-8ACA37B81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73392" y="5414372"/>
              <a:ext cx="3033378" cy="11907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8B8D7AA-4E23-9745-A950-ACE56F6DE63C}"/>
                    </a:ext>
                  </a:extLst>
                </p:cNvPr>
                <p:cNvSpPr txBox="1"/>
                <p:nvPr/>
              </p:nvSpPr>
              <p:spPr>
                <a:xfrm>
                  <a:off x="1415259" y="4668398"/>
                  <a:ext cx="1574822" cy="53784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_tradn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ES_tradn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s-ES_tradn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s-ES_tradn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8B8D7AA-4E23-9745-A950-ACE56F6DE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259" y="4668398"/>
                  <a:ext cx="1574822" cy="537840"/>
                </a:xfrm>
                <a:prstGeom prst="rect">
                  <a:avLst/>
                </a:prstGeom>
                <a:blipFill>
                  <a:blip r:embed="rId5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738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162B77E8-648F-8E45-A4F8-E4C7B95A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38" y="3097236"/>
            <a:ext cx="5003800" cy="3175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991BD96-F789-2840-B68B-2F93250D9659}"/>
              </a:ext>
            </a:extLst>
          </p:cNvPr>
          <p:cNvGrpSpPr/>
          <p:nvPr/>
        </p:nvGrpSpPr>
        <p:grpSpPr>
          <a:xfrm>
            <a:off x="602642" y="563427"/>
            <a:ext cx="4293572" cy="5414946"/>
            <a:chOff x="3084585" y="360227"/>
            <a:chExt cx="4293572" cy="5414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99C6E6-A99D-CE4C-9932-7CEDDBFBA6F8}"/>
                </a:ext>
              </a:extLst>
            </p:cNvPr>
            <p:cNvSpPr/>
            <p:nvPr/>
          </p:nvSpPr>
          <p:spPr>
            <a:xfrm>
              <a:off x="3168948" y="2913838"/>
              <a:ext cx="634701" cy="6024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91CC64-C5D6-A044-8689-A126F9188576}"/>
                </a:ext>
              </a:extLst>
            </p:cNvPr>
            <p:cNvSpPr/>
            <p:nvPr/>
          </p:nvSpPr>
          <p:spPr>
            <a:xfrm>
              <a:off x="4869142" y="5172745"/>
              <a:ext cx="634701" cy="602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n6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BB9E00-658D-BF49-B812-CD724CCE54DB}"/>
                </a:ext>
              </a:extLst>
            </p:cNvPr>
            <p:cNvSpPr/>
            <p:nvPr/>
          </p:nvSpPr>
          <p:spPr>
            <a:xfrm>
              <a:off x="4869142" y="4267974"/>
              <a:ext cx="634701" cy="602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n5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9A4AED-BC4E-DF4E-BD61-12499DFCB36E}"/>
                </a:ext>
              </a:extLst>
            </p:cNvPr>
            <p:cNvSpPr/>
            <p:nvPr/>
          </p:nvSpPr>
          <p:spPr>
            <a:xfrm>
              <a:off x="4869142" y="3363203"/>
              <a:ext cx="634701" cy="602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n4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9C963E-779D-BC45-B065-7F7329B88E3B}"/>
                </a:ext>
              </a:extLst>
            </p:cNvPr>
            <p:cNvSpPr/>
            <p:nvPr/>
          </p:nvSpPr>
          <p:spPr>
            <a:xfrm>
              <a:off x="4870452" y="2458432"/>
              <a:ext cx="634701" cy="602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n3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5E55DA-9A21-BD40-A69A-88C8DE850FD6}"/>
                </a:ext>
              </a:extLst>
            </p:cNvPr>
            <p:cNvSpPr/>
            <p:nvPr/>
          </p:nvSpPr>
          <p:spPr>
            <a:xfrm>
              <a:off x="4869144" y="1558221"/>
              <a:ext cx="634701" cy="602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n2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9F4561-9AA6-C24B-AF30-FF454689A908}"/>
                </a:ext>
              </a:extLst>
            </p:cNvPr>
            <p:cNvSpPr/>
            <p:nvPr/>
          </p:nvSpPr>
          <p:spPr>
            <a:xfrm>
              <a:off x="4869145" y="658010"/>
              <a:ext cx="634701" cy="602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n1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AE74771-F8EE-EF4E-AEBF-3B0403BD90C8}"/>
                </a:ext>
              </a:extLst>
            </p:cNvPr>
            <p:cNvSpPr/>
            <p:nvPr/>
          </p:nvSpPr>
          <p:spPr>
            <a:xfrm>
              <a:off x="6576507" y="2913838"/>
              <a:ext cx="634701" cy="6024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  <a:endParaRPr lang="es-ES_tradnl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7A23F7-C5F6-8748-9E42-B3C316A9A2FB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3803649" y="959224"/>
              <a:ext cx="1065496" cy="2255828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B3C0F87-A1AF-FB47-A0D5-A18D9F097C67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 flipV="1">
              <a:off x="3803649" y="1859435"/>
              <a:ext cx="1065495" cy="1355617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C253C2D-7DD3-0446-826A-4C09F31BB72E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803649" y="2759646"/>
              <a:ext cx="1066803" cy="455406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221265-C240-8B4E-9544-BEB882A5ED73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3803649" y="3215052"/>
              <a:ext cx="1065493" cy="449365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D5D3456-65C5-B845-85F8-D12CA75909B2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3803649" y="3215052"/>
              <a:ext cx="1065493" cy="1354136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EE0A5BA-E716-C445-B912-97B84F9A5AD0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802342" y="3215052"/>
              <a:ext cx="1066800" cy="2258907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8572780-6ECA-4249-BFFE-28D09E919C12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5503846" y="959224"/>
              <a:ext cx="1072661" cy="2255828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31BEF9-8D75-694A-B74C-350245B44664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5503845" y="1859435"/>
              <a:ext cx="1072662" cy="1355617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F32558-C9F7-584C-AC18-42A725AE124D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5505153" y="2759646"/>
              <a:ext cx="1071354" cy="455406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C9A0B1-FC68-C748-A00D-7301C27EDB7E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5503843" y="3215052"/>
              <a:ext cx="1072664" cy="449365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5F61ED-FD8F-F84B-B6EA-3324F0F80098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 flipV="1">
              <a:off x="5503843" y="3215052"/>
              <a:ext cx="1072664" cy="1354136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AA35193-B182-C542-ABB4-BC0F88BCEFE0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 flipV="1">
              <a:off x="5503843" y="3215052"/>
              <a:ext cx="1072664" cy="2258907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6914CF-3638-8941-AAF9-CAFE7DBAF279}"/>
                </a:ext>
              </a:extLst>
            </p:cNvPr>
            <p:cNvSpPr txBox="1"/>
            <p:nvPr/>
          </p:nvSpPr>
          <p:spPr>
            <a:xfrm>
              <a:off x="6409559" y="2657778"/>
              <a:ext cx="9685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dirty="0"/>
                <a:t>Output layer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8917B7-1551-AA41-9541-9300B0D802F0}"/>
                </a:ext>
              </a:extLst>
            </p:cNvPr>
            <p:cNvSpPr txBox="1"/>
            <p:nvPr/>
          </p:nvSpPr>
          <p:spPr>
            <a:xfrm>
              <a:off x="3084585" y="2632426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/>
                <a:t>Input layer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3798FB-3DC5-794F-83FC-6F5988D29103}"/>
                </a:ext>
              </a:extLst>
            </p:cNvPr>
            <p:cNvSpPr txBox="1"/>
            <p:nvPr/>
          </p:nvSpPr>
          <p:spPr>
            <a:xfrm>
              <a:off x="4700590" y="360227"/>
              <a:ext cx="9718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dirty="0"/>
                <a:t>Hidden 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66E8652-E18E-9545-B9D0-5F3A23743E2B}"/>
                    </a:ext>
                  </a:extLst>
                </p:cNvPr>
                <p:cNvSpPr txBox="1"/>
                <p:nvPr/>
              </p:nvSpPr>
              <p:spPr>
                <a:xfrm>
                  <a:off x="3746470" y="1301734"/>
                  <a:ext cx="686022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_tradn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66E8652-E18E-9545-B9D0-5F3A23743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470" y="1301734"/>
                  <a:ext cx="686022" cy="298415"/>
                </a:xfrm>
                <a:prstGeom prst="rect">
                  <a:avLst/>
                </a:prstGeom>
                <a:blipFill>
                  <a:blip r:embed="rId3"/>
                  <a:stretch>
                    <a:fillRect l="-3636" r="-5455" b="-2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53225AA-1E77-9F41-AE05-AAA01556B478}"/>
                    </a:ext>
                  </a:extLst>
                </p:cNvPr>
                <p:cNvSpPr txBox="1"/>
                <p:nvPr/>
              </p:nvSpPr>
              <p:spPr>
                <a:xfrm>
                  <a:off x="5897306" y="1301734"/>
                  <a:ext cx="799834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_tradn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𝑜𝑢𝑡𝑝𝑢𝑡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53225AA-1E77-9F41-AE05-AAA01556B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306" y="1301734"/>
                  <a:ext cx="799834" cy="298415"/>
                </a:xfrm>
                <a:prstGeom prst="rect">
                  <a:avLst/>
                </a:prstGeom>
                <a:blipFill>
                  <a:blip r:embed="rId4"/>
                  <a:stretch>
                    <a:fillRect l="-3125" r="-4688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25C3D90-9CD1-1E41-B512-F56777A1F2C3}"/>
              </a:ext>
            </a:extLst>
          </p:cNvPr>
          <p:cNvSpPr/>
          <p:nvPr/>
        </p:nvSpPr>
        <p:spPr>
          <a:xfrm>
            <a:off x="6109606" y="5920832"/>
            <a:ext cx="4388658" cy="351404"/>
          </a:xfrm>
          <a:prstGeom prst="rect">
            <a:avLst/>
          </a:prstGeom>
          <a:solidFill>
            <a:schemeClr val="accent2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0E1ADB4-BFCD-3142-9517-43C08E7CC091}"/>
              </a:ext>
            </a:extLst>
          </p:cNvPr>
          <p:cNvCxnSpPr>
            <a:stCxn id="48" idx="2"/>
            <a:endCxn id="6" idx="4"/>
          </p:cNvCxnSpPr>
          <p:nvPr/>
        </p:nvCxnSpPr>
        <p:spPr>
          <a:xfrm rot="5400000" flipH="1">
            <a:off x="3377761" y="1346062"/>
            <a:ext cx="2552770" cy="7299579"/>
          </a:xfrm>
          <a:prstGeom prst="bentConnector3">
            <a:avLst>
              <a:gd name="adj1" fmla="val -895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05F49D7-C8C0-F64F-B6C5-C6911862C70C}"/>
              </a:ext>
            </a:extLst>
          </p:cNvPr>
          <p:cNvSpPr/>
          <p:nvPr/>
        </p:nvSpPr>
        <p:spPr>
          <a:xfrm>
            <a:off x="5595538" y="3137977"/>
            <a:ext cx="616576" cy="2840396"/>
          </a:xfrm>
          <a:prstGeom prst="rect">
            <a:avLst/>
          </a:prstGeom>
          <a:solidFill>
            <a:schemeClr val="accent6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7886E80-728C-9A4B-8B9B-1BE2D621E4D0}"/>
              </a:ext>
            </a:extLst>
          </p:cNvPr>
          <p:cNvCxnSpPr>
            <a:stCxn id="13" idx="6"/>
            <a:endCxn id="51" idx="1"/>
          </p:cNvCxnSpPr>
          <p:nvPr/>
        </p:nvCxnSpPr>
        <p:spPr>
          <a:xfrm>
            <a:off x="4729265" y="3418252"/>
            <a:ext cx="866273" cy="1139923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DEEF265-FFBF-D14A-89E5-218FF068DE95}"/>
                  </a:ext>
                </a:extLst>
              </p:cNvPr>
              <p:cNvSpPr/>
              <p:nvPr/>
            </p:nvSpPr>
            <p:spPr>
              <a:xfrm>
                <a:off x="6212114" y="1354696"/>
                <a:ext cx="3477940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DEEF265-FFBF-D14A-89E5-218FF068D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114" y="1354696"/>
                <a:ext cx="3477940" cy="795859"/>
              </a:xfrm>
              <a:prstGeom prst="rect">
                <a:avLst/>
              </a:prstGeom>
              <a:blipFill>
                <a:blip r:embed="rId5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BCD39EE-9D5A-F240-81A3-308CDB4B8B94}"/>
                  </a:ext>
                </a:extLst>
              </p:cNvPr>
              <p:cNvSpPr/>
              <p:nvPr/>
            </p:nvSpPr>
            <p:spPr>
              <a:xfrm>
                <a:off x="7133967" y="2246113"/>
                <a:ext cx="2336986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BCD39EE-9D5A-F240-81A3-308CDB4B8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967" y="2246113"/>
                <a:ext cx="2336986" cy="506870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DD94CF7-D156-8141-B9C0-CFBFF14ED1FA}"/>
              </a:ext>
            </a:extLst>
          </p:cNvPr>
          <p:cNvSpPr txBox="1"/>
          <p:nvPr/>
        </p:nvSpPr>
        <p:spPr>
          <a:xfrm>
            <a:off x="3957298" y="288420"/>
            <a:ext cx="405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rgbClr val="00759C"/>
                </a:solidFill>
              </a:rPr>
              <a:t>O = sen(I)</a:t>
            </a:r>
          </a:p>
        </p:txBody>
      </p:sp>
    </p:spTree>
    <p:extLst>
      <p:ext uri="{BB962C8B-B14F-4D97-AF65-F5344CB8AC3E}">
        <p14:creationId xmlns:p14="http://schemas.microsoft.com/office/powerpoint/2010/main" val="53278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EB6543-3BB6-AF4A-B545-8156DC3796EC}"/>
              </a:ext>
            </a:extLst>
          </p:cNvPr>
          <p:cNvSpPr txBox="1"/>
          <p:nvPr/>
        </p:nvSpPr>
        <p:spPr>
          <a:xfrm>
            <a:off x="3533858" y="265083"/>
            <a:ext cx="537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/>
              <a:t>¿W?: Gradiente de una función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8260D8-36CF-A549-A3B2-79964E24AAED}"/>
                  </a:ext>
                </a:extLst>
              </p:cNvPr>
              <p:cNvSpPr txBox="1"/>
              <p:nvPr/>
            </p:nvSpPr>
            <p:spPr>
              <a:xfrm>
                <a:off x="3004897" y="905768"/>
                <a:ext cx="6182205" cy="892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_tradn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8260D8-36CF-A549-A3B2-79964E24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97" y="905768"/>
                <a:ext cx="6182205" cy="892424"/>
              </a:xfrm>
              <a:prstGeom prst="rect">
                <a:avLst/>
              </a:prstGeom>
              <a:blipFill>
                <a:blip r:embed="rId2"/>
                <a:stretch>
                  <a:fillRect t="-2817" b="-84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094FFAF-F020-4A41-B8EB-090F5D7AF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17" y="1863197"/>
            <a:ext cx="6749883" cy="443733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26190AB-455B-AB49-982A-D1EA7BA04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085" y="2031280"/>
            <a:ext cx="4338821" cy="40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0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5E9795-3633-8F4A-962B-408FC2894528}"/>
                  </a:ext>
                </a:extLst>
              </p:cNvPr>
              <p:cNvSpPr txBox="1"/>
              <p:nvPr/>
            </p:nvSpPr>
            <p:spPr>
              <a:xfrm>
                <a:off x="5744150" y="2327906"/>
                <a:ext cx="4676297" cy="833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s-ES_trad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5E9795-3633-8F4A-962B-408FC2894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150" y="2327906"/>
                <a:ext cx="4676297" cy="833883"/>
              </a:xfrm>
              <a:prstGeom prst="rect">
                <a:avLst/>
              </a:prstGeom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D9390FF-44B4-2242-A012-2915B8377AB6}"/>
              </a:ext>
            </a:extLst>
          </p:cNvPr>
          <p:cNvSpPr txBox="1"/>
          <p:nvPr/>
        </p:nvSpPr>
        <p:spPr>
          <a:xfrm>
            <a:off x="1661875" y="242591"/>
            <a:ext cx="933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rgbClr val="00759C"/>
                </a:solidFill>
              </a:rPr>
              <a:t>¿W? : Aprendizaje - Gradiente descendente (Cauchy 1847)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3381C-89DB-EF4D-91F8-0A0DF3696DC4}"/>
                  </a:ext>
                </a:extLst>
              </p:cNvPr>
              <p:cNvSpPr txBox="1"/>
              <p:nvPr/>
            </p:nvSpPr>
            <p:spPr>
              <a:xfrm>
                <a:off x="4455852" y="1132128"/>
                <a:ext cx="7091511" cy="896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_tradnl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𝑜𝑠𝑠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_tradn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𝑟𝑒𝑎𝑙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s-E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4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3381C-89DB-EF4D-91F8-0A0DF3696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52" y="1132128"/>
                <a:ext cx="7091511" cy="896207"/>
              </a:xfrm>
              <a:prstGeom prst="rect">
                <a:avLst/>
              </a:prstGeom>
              <a:blipFill>
                <a:blip r:embed="rId3"/>
                <a:stretch>
                  <a:fillRect t="-150704" b="-20563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>
            <a:extLst>
              <a:ext uri="{FF2B5EF4-FFF2-40B4-BE49-F238E27FC236}">
                <a16:creationId xmlns:a16="http://schemas.microsoft.com/office/drawing/2014/main" id="{82D21419-591D-AD42-9519-652C9A876928}"/>
              </a:ext>
            </a:extLst>
          </p:cNvPr>
          <p:cNvSpPr/>
          <p:nvPr/>
        </p:nvSpPr>
        <p:spPr>
          <a:xfrm>
            <a:off x="1929433" y="3972824"/>
            <a:ext cx="3236895" cy="2286040"/>
          </a:xfrm>
          <a:custGeom>
            <a:avLst/>
            <a:gdLst>
              <a:gd name="connsiteX0" fmla="*/ 0 w 2803358"/>
              <a:gd name="connsiteY0" fmla="*/ 0 h 2286040"/>
              <a:gd name="connsiteX1" fmla="*/ 1564106 w 2803358"/>
              <a:gd name="connsiteY1" fmla="*/ 2286000 h 2286040"/>
              <a:gd name="connsiteX2" fmla="*/ 2803358 w 2803358"/>
              <a:gd name="connsiteY2" fmla="*/ 60158 h 228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3358" h="2286040">
                <a:moveTo>
                  <a:pt x="0" y="0"/>
                </a:moveTo>
                <a:cubicBezTo>
                  <a:pt x="548440" y="1137987"/>
                  <a:pt x="1096880" y="2275974"/>
                  <a:pt x="1564106" y="2286000"/>
                </a:cubicBezTo>
                <a:cubicBezTo>
                  <a:pt x="2031332" y="2296026"/>
                  <a:pt x="2536658" y="463216"/>
                  <a:pt x="2803358" y="60158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8" name="Graphic 7" descr="Volleyball">
            <a:extLst>
              <a:ext uri="{FF2B5EF4-FFF2-40B4-BE49-F238E27FC236}">
                <a16:creationId xmlns:a16="http://schemas.microsoft.com/office/drawing/2014/main" id="{D4EDFD9B-71EE-B44B-B144-D13F8EA52F2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7662" y="3972823"/>
            <a:ext cx="525649" cy="525649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2E759AA4-D5E6-FE41-AB16-98511FA73BA4}"/>
              </a:ext>
            </a:extLst>
          </p:cNvPr>
          <p:cNvSpPr/>
          <p:nvPr/>
        </p:nvSpPr>
        <p:spPr>
          <a:xfrm>
            <a:off x="5744150" y="3570016"/>
            <a:ext cx="3838074" cy="3016381"/>
          </a:xfrm>
          <a:custGeom>
            <a:avLst/>
            <a:gdLst>
              <a:gd name="connsiteX0" fmla="*/ 0 w 3838074"/>
              <a:gd name="connsiteY0" fmla="*/ 0 h 3016381"/>
              <a:gd name="connsiteX1" fmla="*/ 962526 w 3838074"/>
              <a:gd name="connsiteY1" fmla="*/ 1503948 h 3016381"/>
              <a:gd name="connsiteX2" fmla="*/ 1768642 w 3838074"/>
              <a:gd name="connsiteY2" fmla="*/ 541421 h 3016381"/>
              <a:gd name="connsiteX3" fmla="*/ 2490537 w 3838074"/>
              <a:gd name="connsiteY3" fmla="*/ 2490537 h 3016381"/>
              <a:gd name="connsiteX4" fmla="*/ 3188368 w 3838074"/>
              <a:gd name="connsiteY4" fmla="*/ 2875548 h 3016381"/>
              <a:gd name="connsiteX5" fmla="*/ 3838074 w 3838074"/>
              <a:gd name="connsiteY5" fmla="*/ 445169 h 301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8074" h="3016381">
                <a:moveTo>
                  <a:pt x="0" y="0"/>
                </a:moveTo>
                <a:cubicBezTo>
                  <a:pt x="333876" y="706855"/>
                  <a:pt x="667752" y="1413711"/>
                  <a:pt x="962526" y="1503948"/>
                </a:cubicBezTo>
                <a:cubicBezTo>
                  <a:pt x="1257300" y="1594185"/>
                  <a:pt x="1513974" y="376990"/>
                  <a:pt x="1768642" y="541421"/>
                </a:cubicBezTo>
                <a:cubicBezTo>
                  <a:pt x="2023311" y="705853"/>
                  <a:pt x="2253916" y="2101516"/>
                  <a:pt x="2490537" y="2490537"/>
                </a:cubicBezTo>
                <a:cubicBezTo>
                  <a:pt x="2727158" y="2879558"/>
                  <a:pt x="2963778" y="3216443"/>
                  <a:pt x="3188368" y="2875548"/>
                </a:cubicBezTo>
                <a:cubicBezTo>
                  <a:pt x="3412958" y="2534653"/>
                  <a:pt x="3625516" y="1489911"/>
                  <a:pt x="3838074" y="445169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" name="Graphic 9" descr="Volleyball">
            <a:extLst>
              <a:ext uri="{FF2B5EF4-FFF2-40B4-BE49-F238E27FC236}">
                <a16:creationId xmlns:a16="http://schemas.microsoft.com/office/drawing/2014/main" id="{E05304A0-9806-2848-883B-1F837D65F9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5257" y="3394235"/>
            <a:ext cx="525649" cy="525649"/>
          </a:xfrm>
          <a:prstGeom prst="rect">
            <a:avLst/>
          </a:prstGeom>
        </p:spPr>
      </p:pic>
      <p:pic>
        <p:nvPicPr>
          <p:cNvPr id="11" name="Graphic 10" descr="Volleyball">
            <a:extLst>
              <a:ext uri="{FF2B5EF4-FFF2-40B4-BE49-F238E27FC236}">
                <a16:creationId xmlns:a16="http://schemas.microsoft.com/office/drawing/2014/main" id="{3A812BD7-17E0-A745-834C-C4095EC0375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092" y="5691921"/>
            <a:ext cx="525649" cy="525649"/>
          </a:xfrm>
          <a:prstGeom prst="rect">
            <a:avLst/>
          </a:prstGeom>
        </p:spPr>
      </p:pic>
      <p:pic>
        <p:nvPicPr>
          <p:cNvPr id="12" name="Graphic 11" descr="Volleyball">
            <a:extLst>
              <a:ext uri="{FF2B5EF4-FFF2-40B4-BE49-F238E27FC236}">
                <a16:creationId xmlns:a16="http://schemas.microsoft.com/office/drawing/2014/main" id="{DB087A71-06F4-F047-B893-F20D544D844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4190" y="4552557"/>
            <a:ext cx="525649" cy="525649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28A4110E-C82B-9E46-BF62-FBE0D8858E1E}"/>
              </a:ext>
            </a:extLst>
          </p:cNvPr>
          <p:cNvSpPr/>
          <p:nvPr/>
        </p:nvSpPr>
        <p:spPr>
          <a:xfrm rot="3264321">
            <a:off x="2426956" y="4704577"/>
            <a:ext cx="690460" cy="243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6A431B8-13F7-A649-B49E-70B47E390E17}"/>
              </a:ext>
            </a:extLst>
          </p:cNvPr>
          <p:cNvSpPr/>
          <p:nvPr/>
        </p:nvSpPr>
        <p:spPr>
          <a:xfrm rot="3709502">
            <a:off x="5985676" y="4109607"/>
            <a:ext cx="690460" cy="243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1AE5A1-AAB3-E346-8494-201AB7F8597E}"/>
                  </a:ext>
                </a:extLst>
              </p:cNvPr>
              <p:cNvSpPr txBox="1"/>
              <p:nvPr/>
            </p:nvSpPr>
            <p:spPr>
              <a:xfrm>
                <a:off x="1232306" y="1027421"/>
                <a:ext cx="2788435" cy="938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s-ES_tradnl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1AE5A1-AAB3-E346-8494-201AB7F85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06" y="1027421"/>
                <a:ext cx="2788435" cy="938014"/>
              </a:xfrm>
              <a:prstGeom prst="rect">
                <a:avLst/>
              </a:prstGeom>
              <a:blipFill>
                <a:blip r:embed="rId10"/>
                <a:stretch>
                  <a:fillRect t="-144595" b="-19324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BC74AC-C9CF-6945-B350-8D30E9613A38}"/>
                  </a:ext>
                </a:extLst>
              </p:cNvPr>
              <p:cNvSpPr txBox="1"/>
              <p:nvPr/>
            </p:nvSpPr>
            <p:spPr>
              <a:xfrm>
                <a:off x="1232306" y="2507640"/>
                <a:ext cx="4302554" cy="468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_trad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𝑎𝑟𝑔𝑚𝑖𝑛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(∀</m:t>
                              </m:r>
                              <m:sSub>
                                <m:sSubPr>
                                  <m:ctrlPr>
                                    <a:rPr lang="es-ES_tradn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fName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BC74AC-C9CF-6945-B350-8D30E961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06" y="2507640"/>
                <a:ext cx="4302554" cy="468911"/>
              </a:xfrm>
              <a:prstGeom prst="rect">
                <a:avLst/>
              </a:prstGeom>
              <a:blipFill>
                <a:blip r:embed="rId11"/>
                <a:stretch>
                  <a:fillRect l="-2059" r="-3529" b="-157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phic 16" descr="Volleyball">
            <a:extLst>
              <a:ext uri="{FF2B5EF4-FFF2-40B4-BE49-F238E27FC236}">
                <a16:creationId xmlns:a16="http://schemas.microsoft.com/office/drawing/2014/main" id="{50609B2D-98BF-0443-A28B-A5E2B75C9BE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1551" y="6028003"/>
            <a:ext cx="525649" cy="5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6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B0C65-D15E-7E46-998D-FA629FB6379A}"/>
                  </a:ext>
                </a:extLst>
              </p:cNvPr>
              <p:cNvSpPr txBox="1"/>
              <p:nvPr/>
            </p:nvSpPr>
            <p:spPr>
              <a:xfrm>
                <a:off x="4503495" y="1106588"/>
                <a:ext cx="3891876" cy="806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s-ES_trad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B0C65-D15E-7E46-998D-FA629FB63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95" y="1106588"/>
                <a:ext cx="3891876" cy="806503"/>
              </a:xfrm>
              <a:prstGeom prst="rect">
                <a:avLst/>
              </a:prstGeom>
              <a:blipFill>
                <a:blip r:embed="rId2"/>
                <a:stretch>
                  <a:fillRect t="-1563" b="-1093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94D6E3-1B44-B946-96DA-6632808A8CB0}"/>
              </a:ext>
            </a:extLst>
          </p:cNvPr>
          <p:cNvSpPr txBox="1"/>
          <p:nvPr/>
        </p:nvSpPr>
        <p:spPr>
          <a:xfrm>
            <a:off x="3174013" y="213502"/>
            <a:ext cx="584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rgbClr val="00759C"/>
                </a:solidFill>
              </a:rPr>
              <a:t>Backpropagation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7EAE03-7242-EC4B-A20E-383B658CFF7C}"/>
              </a:ext>
            </a:extLst>
          </p:cNvPr>
          <p:cNvGrpSpPr/>
          <p:nvPr/>
        </p:nvGrpSpPr>
        <p:grpSpPr>
          <a:xfrm>
            <a:off x="4906818" y="2556469"/>
            <a:ext cx="4490414" cy="2913174"/>
            <a:chOff x="583656" y="4489922"/>
            <a:chExt cx="4490414" cy="291317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5E25F6-2FBA-E34F-BA09-8481AEB1AE6E}"/>
                </a:ext>
              </a:extLst>
            </p:cNvPr>
            <p:cNvSpPr/>
            <p:nvPr/>
          </p:nvSpPr>
          <p:spPr>
            <a:xfrm>
              <a:off x="2042939" y="5018414"/>
              <a:ext cx="1515979" cy="1467853"/>
            </a:xfrm>
            <a:prstGeom prst="ellipse">
              <a:avLst/>
            </a:prstGeom>
            <a:solidFill>
              <a:srgbClr val="4BACC6"/>
            </a:solidFill>
            <a:ln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6CAA058-A5F8-4E45-9921-F7649A0A72C9}"/>
                </a:ext>
              </a:extLst>
            </p:cNvPr>
            <p:cNvSpPr/>
            <p:nvPr/>
          </p:nvSpPr>
          <p:spPr>
            <a:xfrm rot="1271929">
              <a:off x="767091" y="4808821"/>
              <a:ext cx="1515152" cy="2568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E1135F93-CFB9-1A4E-8B9E-F863F4358E2F}"/>
                </a:ext>
              </a:extLst>
            </p:cNvPr>
            <p:cNvSpPr/>
            <p:nvPr/>
          </p:nvSpPr>
          <p:spPr>
            <a:xfrm rot="20000459">
              <a:off x="712709" y="6276906"/>
              <a:ext cx="1515152" cy="2568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4E68F82-8B7D-C342-A3F9-BC00405F55C0}"/>
                </a:ext>
              </a:extLst>
            </p:cNvPr>
            <p:cNvSpPr/>
            <p:nvPr/>
          </p:nvSpPr>
          <p:spPr>
            <a:xfrm>
              <a:off x="3558918" y="5614995"/>
              <a:ext cx="1515152" cy="2568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9E3ECFED-D198-4B46-B48F-FCA7785BAE2E}"/>
                </a:ext>
              </a:extLst>
            </p:cNvPr>
            <p:cNvSpPr/>
            <p:nvPr/>
          </p:nvSpPr>
          <p:spPr>
            <a:xfrm rot="11985319">
              <a:off x="583656" y="5029608"/>
              <a:ext cx="1515152" cy="2568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rgbClr val="FF0000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0A8525A0-612F-6941-A32F-9AEB88712995}"/>
                </a:ext>
              </a:extLst>
            </p:cNvPr>
            <p:cNvSpPr/>
            <p:nvPr/>
          </p:nvSpPr>
          <p:spPr>
            <a:xfrm rot="9185242">
              <a:off x="631700" y="6595133"/>
              <a:ext cx="1515152" cy="2568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5DFFE04-B7D9-F945-8BB1-17457A1CF402}"/>
                </a:ext>
              </a:extLst>
            </p:cNvPr>
            <p:cNvSpPr/>
            <p:nvPr/>
          </p:nvSpPr>
          <p:spPr>
            <a:xfrm rot="10800000">
              <a:off x="3558918" y="5862189"/>
              <a:ext cx="1515152" cy="2568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BAE9F6D-CEF3-EC48-8E12-C189A6BEC561}"/>
                    </a:ext>
                  </a:extLst>
                </p:cNvPr>
                <p:cNvSpPr txBox="1"/>
                <p:nvPr/>
              </p:nvSpPr>
              <p:spPr>
                <a:xfrm>
                  <a:off x="3928583" y="6142007"/>
                  <a:ext cx="811346" cy="5720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BAE9F6D-CEF3-EC48-8E12-C189A6BEC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583" y="6142007"/>
                  <a:ext cx="811346" cy="572016"/>
                </a:xfrm>
                <a:prstGeom prst="rect">
                  <a:avLst/>
                </a:prstGeom>
                <a:blipFill>
                  <a:blip r:embed="rId3"/>
                  <a:stretch>
                    <a:fillRect t="-21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33FCAC-77DA-0041-BD3C-43FBF99FB193}"/>
                    </a:ext>
                  </a:extLst>
                </p:cNvPr>
                <p:cNvSpPr txBox="1"/>
                <p:nvPr/>
              </p:nvSpPr>
              <p:spPr>
                <a:xfrm>
                  <a:off x="655609" y="5411381"/>
                  <a:ext cx="1307432" cy="4414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33FCAC-77DA-0041-BD3C-43FBF99FB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09" y="5411381"/>
                  <a:ext cx="1307432" cy="441468"/>
                </a:xfrm>
                <a:prstGeom prst="rect">
                  <a:avLst/>
                </a:prstGeom>
                <a:blipFill>
                  <a:blip r:embed="rId4"/>
                  <a:stretch>
                    <a:fillRect l="-4854" t="-285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0812F08-C14A-6341-8C7C-1CCF106D8476}"/>
                    </a:ext>
                  </a:extLst>
                </p:cNvPr>
                <p:cNvSpPr txBox="1"/>
                <p:nvPr/>
              </p:nvSpPr>
              <p:spPr>
                <a:xfrm>
                  <a:off x="1469227" y="6933800"/>
                  <a:ext cx="1307432" cy="4692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a14:m>
                  <a:r>
                    <a:rPr lang="es-E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0812F08-C14A-6341-8C7C-1CCF106D8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227" y="6933800"/>
                  <a:ext cx="1307432" cy="469296"/>
                </a:xfrm>
                <a:prstGeom prst="rect">
                  <a:avLst/>
                </a:prstGeom>
                <a:blipFill>
                  <a:blip r:embed="rId5"/>
                  <a:stretch>
                    <a:fillRect l="-4808" b="-131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53B858F-3566-384C-AA80-13644222667A}"/>
                    </a:ext>
                  </a:extLst>
                </p:cNvPr>
                <p:cNvSpPr txBox="1"/>
                <p:nvPr/>
              </p:nvSpPr>
              <p:spPr>
                <a:xfrm>
                  <a:off x="3883967" y="5323094"/>
                  <a:ext cx="8113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53B858F-3566-384C-AA80-136442226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967" y="5323094"/>
                  <a:ext cx="81134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CAEF246-2FA1-1947-BE11-7F28B4B98621}"/>
                    </a:ext>
                  </a:extLst>
                </p:cNvPr>
                <p:cNvSpPr txBox="1"/>
                <p:nvPr/>
              </p:nvSpPr>
              <p:spPr>
                <a:xfrm>
                  <a:off x="1286290" y="4489922"/>
                  <a:ext cx="8113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CAEF246-2FA1-1947-BE11-7F28B4B98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290" y="4489922"/>
                  <a:ext cx="81134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3BC3588-B6D8-FF45-9CF3-1C486B51BA1F}"/>
                    </a:ext>
                  </a:extLst>
                </p:cNvPr>
                <p:cNvSpPr txBox="1"/>
                <p:nvPr/>
              </p:nvSpPr>
              <p:spPr>
                <a:xfrm>
                  <a:off x="946931" y="6015900"/>
                  <a:ext cx="8113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3BC3588-B6D8-FF45-9CF3-1C486B51B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31" y="6015900"/>
                  <a:ext cx="81134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9226A95-5549-2B46-981D-0B107AA03BA9}"/>
              </a:ext>
            </a:extLst>
          </p:cNvPr>
          <p:cNvSpPr txBox="1"/>
          <p:nvPr/>
        </p:nvSpPr>
        <p:spPr>
          <a:xfrm>
            <a:off x="7868490" y="5231010"/>
            <a:ext cx="3326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/>
              <a:t>Regla de la cadena</a:t>
            </a:r>
          </a:p>
          <a:p>
            <a:pPr algn="ctr"/>
            <a:r>
              <a:rPr lang="es-ES_tradnl" dirty="0"/>
              <a:t>+</a:t>
            </a:r>
          </a:p>
          <a:p>
            <a:pPr algn="ctr"/>
            <a:r>
              <a:rPr lang="es-ES_tradnl" dirty="0"/>
              <a:t>Algunas condiciones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Método rápido de optimización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CD12A-B4C3-0646-AF35-A188E117EB89}"/>
              </a:ext>
            </a:extLst>
          </p:cNvPr>
          <p:cNvCxnSpPr/>
          <p:nvPr/>
        </p:nvCxnSpPr>
        <p:spPr>
          <a:xfrm>
            <a:off x="7613112" y="6182649"/>
            <a:ext cx="380197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F4D748-F8E2-B34F-A336-5A118C688F56}"/>
              </a:ext>
            </a:extLst>
          </p:cNvPr>
          <p:cNvGrpSpPr/>
          <p:nvPr/>
        </p:nvGrpSpPr>
        <p:grpSpPr>
          <a:xfrm>
            <a:off x="80978" y="748641"/>
            <a:ext cx="4293572" cy="5414946"/>
            <a:chOff x="3084585" y="360227"/>
            <a:chExt cx="4293572" cy="541494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6DBDA72-3005-2949-B2D8-42B299C94EF4}"/>
                </a:ext>
              </a:extLst>
            </p:cNvPr>
            <p:cNvSpPr/>
            <p:nvPr/>
          </p:nvSpPr>
          <p:spPr>
            <a:xfrm>
              <a:off x="3168948" y="2913838"/>
              <a:ext cx="634701" cy="6024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0D4CAA-3075-2D48-9C0C-5E33FC6A359C}"/>
                </a:ext>
              </a:extLst>
            </p:cNvPr>
            <p:cNvSpPr/>
            <p:nvPr/>
          </p:nvSpPr>
          <p:spPr>
            <a:xfrm>
              <a:off x="4869142" y="5172745"/>
              <a:ext cx="634701" cy="602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n6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9EB1386-A0CF-EE44-9AFC-4C9A3D38C84E}"/>
                </a:ext>
              </a:extLst>
            </p:cNvPr>
            <p:cNvSpPr/>
            <p:nvPr/>
          </p:nvSpPr>
          <p:spPr>
            <a:xfrm>
              <a:off x="4869142" y="4267974"/>
              <a:ext cx="634701" cy="602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n5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F6FED56-063D-8948-AC40-A2DCF1BDBEBD}"/>
                </a:ext>
              </a:extLst>
            </p:cNvPr>
            <p:cNvSpPr/>
            <p:nvPr/>
          </p:nvSpPr>
          <p:spPr>
            <a:xfrm>
              <a:off x="4869142" y="3363203"/>
              <a:ext cx="634701" cy="602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n4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849B857-4867-E047-A1B7-E21AB07FE62A}"/>
                </a:ext>
              </a:extLst>
            </p:cNvPr>
            <p:cNvSpPr/>
            <p:nvPr/>
          </p:nvSpPr>
          <p:spPr>
            <a:xfrm>
              <a:off x="4870452" y="2458432"/>
              <a:ext cx="634701" cy="602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n3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400D11-B8F1-E446-BC3D-76842B1B99CB}"/>
                </a:ext>
              </a:extLst>
            </p:cNvPr>
            <p:cNvSpPr/>
            <p:nvPr/>
          </p:nvSpPr>
          <p:spPr>
            <a:xfrm>
              <a:off x="4869144" y="1558221"/>
              <a:ext cx="634701" cy="602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n2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FDB0A95-9F7F-3842-9963-B4ABD787146F}"/>
                </a:ext>
              </a:extLst>
            </p:cNvPr>
            <p:cNvSpPr/>
            <p:nvPr/>
          </p:nvSpPr>
          <p:spPr>
            <a:xfrm>
              <a:off x="4869145" y="658010"/>
              <a:ext cx="634701" cy="6024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n1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AE13023-59C2-6644-A02E-166A07AE1D60}"/>
                </a:ext>
              </a:extLst>
            </p:cNvPr>
            <p:cNvSpPr/>
            <p:nvPr/>
          </p:nvSpPr>
          <p:spPr>
            <a:xfrm>
              <a:off x="6576507" y="2913838"/>
              <a:ext cx="634701" cy="6024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  <a:endParaRPr lang="es-ES_tradnl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B675BBC-880B-6042-9F2D-6E1575FFAB4B}"/>
                </a:ext>
              </a:extLst>
            </p:cNvPr>
            <p:cNvCxnSpPr>
              <a:cxnSpLocks/>
              <a:stCxn id="25" idx="6"/>
              <a:endCxn id="31" idx="2"/>
            </p:cNvCxnSpPr>
            <p:nvPr/>
          </p:nvCxnSpPr>
          <p:spPr>
            <a:xfrm flipV="1">
              <a:off x="3803649" y="959224"/>
              <a:ext cx="1065496" cy="2255828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00214C3-3E71-774D-9B97-69524836B775}"/>
                </a:ext>
              </a:extLst>
            </p:cNvPr>
            <p:cNvCxnSpPr>
              <a:stCxn id="25" idx="6"/>
              <a:endCxn id="30" idx="2"/>
            </p:cNvCxnSpPr>
            <p:nvPr/>
          </p:nvCxnSpPr>
          <p:spPr>
            <a:xfrm flipV="1">
              <a:off x="3803649" y="1859435"/>
              <a:ext cx="1065495" cy="1355617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575E4BE-380E-E540-BAD8-475862B42471}"/>
                </a:ext>
              </a:extLst>
            </p:cNvPr>
            <p:cNvCxnSpPr>
              <a:stCxn id="25" idx="6"/>
              <a:endCxn id="29" idx="2"/>
            </p:cNvCxnSpPr>
            <p:nvPr/>
          </p:nvCxnSpPr>
          <p:spPr>
            <a:xfrm flipV="1">
              <a:off x="3803649" y="2759646"/>
              <a:ext cx="1066803" cy="455406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03D4A6A-ED72-8F46-9C36-875F268E6C00}"/>
                </a:ext>
              </a:extLst>
            </p:cNvPr>
            <p:cNvCxnSpPr>
              <a:stCxn id="25" idx="6"/>
              <a:endCxn id="28" idx="2"/>
            </p:cNvCxnSpPr>
            <p:nvPr/>
          </p:nvCxnSpPr>
          <p:spPr>
            <a:xfrm>
              <a:off x="3803649" y="3215052"/>
              <a:ext cx="1065493" cy="449365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5940059-7DEE-7443-912F-1FCC72106ED0}"/>
                </a:ext>
              </a:extLst>
            </p:cNvPr>
            <p:cNvCxnSpPr>
              <a:stCxn id="25" idx="6"/>
              <a:endCxn id="27" idx="2"/>
            </p:cNvCxnSpPr>
            <p:nvPr/>
          </p:nvCxnSpPr>
          <p:spPr>
            <a:xfrm>
              <a:off x="3803649" y="3215052"/>
              <a:ext cx="1065493" cy="1354136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DDF91FA-BAAC-7C4A-B587-31BA2FC367C2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3802342" y="3215052"/>
              <a:ext cx="1066800" cy="2258907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A82EC06-572C-9F4D-9087-97AF28F27CFB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>
              <a:off x="5503846" y="959224"/>
              <a:ext cx="1072661" cy="2255828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77DFA17-EBDB-B94B-9CA2-EC74DD659E5C}"/>
                </a:ext>
              </a:extLst>
            </p:cNvPr>
            <p:cNvCxnSpPr>
              <a:stCxn id="30" idx="6"/>
              <a:endCxn id="32" idx="2"/>
            </p:cNvCxnSpPr>
            <p:nvPr/>
          </p:nvCxnSpPr>
          <p:spPr>
            <a:xfrm>
              <a:off x="5503845" y="1859435"/>
              <a:ext cx="1072662" cy="1355617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48B81E9-6AF5-9C4A-99E1-BE01B086DEB1}"/>
                </a:ext>
              </a:extLst>
            </p:cNvPr>
            <p:cNvCxnSpPr>
              <a:stCxn id="29" idx="6"/>
              <a:endCxn id="32" idx="2"/>
            </p:cNvCxnSpPr>
            <p:nvPr/>
          </p:nvCxnSpPr>
          <p:spPr>
            <a:xfrm>
              <a:off x="5505153" y="2759646"/>
              <a:ext cx="1071354" cy="455406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AB8845-F185-AB46-94CF-CC609F1E7388}"/>
                </a:ext>
              </a:extLst>
            </p:cNvPr>
            <p:cNvCxnSpPr>
              <a:stCxn id="28" idx="6"/>
              <a:endCxn id="32" idx="2"/>
            </p:cNvCxnSpPr>
            <p:nvPr/>
          </p:nvCxnSpPr>
          <p:spPr>
            <a:xfrm flipV="1">
              <a:off x="5503843" y="3215052"/>
              <a:ext cx="1072664" cy="449365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8B4F5AF-CA21-CD4D-AFD4-04FF372BBCC9}"/>
                </a:ext>
              </a:extLst>
            </p:cNvPr>
            <p:cNvCxnSpPr>
              <a:stCxn id="27" idx="6"/>
              <a:endCxn id="32" idx="2"/>
            </p:cNvCxnSpPr>
            <p:nvPr/>
          </p:nvCxnSpPr>
          <p:spPr>
            <a:xfrm flipV="1">
              <a:off x="5503843" y="3215052"/>
              <a:ext cx="1072664" cy="1354136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86BE6CB-F3C0-A742-B36B-7106D82B554D}"/>
                </a:ext>
              </a:extLst>
            </p:cNvPr>
            <p:cNvCxnSpPr>
              <a:stCxn id="26" idx="6"/>
              <a:endCxn id="32" idx="2"/>
            </p:cNvCxnSpPr>
            <p:nvPr/>
          </p:nvCxnSpPr>
          <p:spPr>
            <a:xfrm flipV="1">
              <a:off x="5503843" y="3215052"/>
              <a:ext cx="1072664" cy="2258907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1C0A69-3451-D646-A6F2-9F3C2B38F2EA}"/>
                </a:ext>
              </a:extLst>
            </p:cNvPr>
            <p:cNvSpPr txBox="1"/>
            <p:nvPr/>
          </p:nvSpPr>
          <p:spPr>
            <a:xfrm>
              <a:off x="6409559" y="2657778"/>
              <a:ext cx="9685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dirty="0"/>
                <a:t>Output layer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F65974-6885-A542-A90A-62E60DF3E107}"/>
                </a:ext>
              </a:extLst>
            </p:cNvPr>
            <p:cNvSpPr txBox="1"/>
            <p:nvPr/>
          </p:nvSpPr>
          <p:spPr>
            <a:xfrm>
              <a:off x="3084585" y="2632426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/>
                <a:t>Input layer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B92DE0-1262-FA46-964D-F028632F8832}"/>
                </a:ext>
              </a:extLst>
            </p:cNvPr>
            <p:cNvSpPr txBox="1"/>
            <p:nvPr/>
          </p:nvSpPr>
          <p:spPr>
            <a:xfrm>
              <a:off x="4700590" y="360227"/>
              <a:ext cx="9718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dirty="0"/>
                <a:t>Hidden 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F924AE7-820E-5446-9751-3D783995B63A}"/>
                    </a:ext>
                  </a:extLst>
                </p:cNvPr>
                <p:cNvSpPr txBox="1"/>
                <p:nvPr/>
              </p:nvSpPr>
              <p:spPr>
                <a:xfrm>
                  <a:off x="3746470" y="1301734"/>
                  <a:ext cx="686022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_tradn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F924AE7-820E-5446-9751-3D783995B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470" y="1301734"/>
                  <a:ext cx="686022" cy="298415"/>
                </a:xfrm>
                <a:prstGeom prst="rect">
                  <a:avLst/>
                </a:prstGeom>
                <a:blipFill>
                  <a:blip r:embed="rId9"/>
                  <a:stretch>
                    <a:fillRect l="-3636" r="-5455" b="-28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8201025-18B8-2044-8452-B3705539ABCD}"/>
                    </a:ext>
                  </a:extLst>
                </p:cNvPr>
                <p:cNvSpPr txBox="1"/>
                <p:nvPr/>
              </p:nvSpPr>
              <p:spPr>
                <a:xfrm>
                  <a:off x="5897306" y="1301734"/>
                  <a:ext cx="799834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_tradn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𝑜𝑢𝑡𝑝𝑢𝑡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8201025-18B8-2044-8452-B3705539A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306" y="1301734"/>
                  <a:ext cx="799834" cy="298415"/>
                </a:xfrm>
                <a:prstGeom prst="rect">
                  <a:avLst/>
                </a:prstGeom>
                <a:blipFill>
                  <a:blip r:embed="rId10"/>
                  <a:stretch>
                    <a:fillRect l="-3175" r="-4762" b="-2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A4F3512-EF41-7147-8F73-C0F0AEFB7E2A}"/>
              </a:ext>
            </a:extLst>
          </p:cNvPr>
          <p:cNvSpPr txBox="1"/>
          <p:nvPr/>
        </p:nvSpPr>
        <p:spPr>
          <a:xfrm>
            <a:off x="8551159" y="1311488"/>
            <a:ext cx="201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¿el resto? Es decir,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46E2262-E7A5-2E41-A17E-A6EC27BBDD8E}"/>
                  </a:ext>
                </a:extLst>
              </p:cNvPr>
              <p:cNvSpPr txBox="1"/>
              <p:nvPr/>
            </p:nvSpPr>
            <p:spPr>
              <a:xfrm>
                <a:off x="10398627" y="1360631"/>
                <a:ext cx="82388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46E2262-E7A5-2E41-A17E-A6EC27BBD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627" y="1360631"/>
                <a:ext cx="823880" cy="298415"/>
              </a:xfrm>
              <a:prstGeom prst="rect">
                <a:avLst/>
              </a:prstGeom>
              <a:blipFill>
                <a:blip r:embed="rId11"/>
                <a:stretch>
                  <a:fillRect l="-4545" r="-4545" b="-291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820D12-784A-1E41-A8E6-021B82F0506A}"/>
                  </a:ext>
                </a:extLst>
              </p:cNvPr>
              <p:cNvSpPr txBox="1"/>
              <p:nvPr/>
            </p:nvSpPr>
            <p:spPr>
              <a:xfrm>
                <a:off x="9573777" y="3950182"/>
                <a:ext cx="216886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820D12-784A-1E41-A8E6-021B82F05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77" y="3950182"/>
                <a:ext cx="2168863" cy="298928"/>
              </a:xfrm>
              <a:prstGeom prst="rect">
                <a:avLst/>
              </a:prstGeom>
              <a:blipFill>
                <a:blip r:embed="rId12"/>
                <a:stretch>
                  <a:fillRect l="-2339" t="-8333" r="-3509" b="-291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58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0C99102-7973-A48C-6482-AA175F46159F}"/>
              </a:ext>
            </a:extLst>
          </p:cNvPr>
          <p:cNvSpPr/>
          <p:nvPr/>
        </p:nvSpPr>
        <p:spPr>
          <a:xfrm>
            <a:off x="5051106" y="4142939"/>
            <a:ext cx="634701" cy="602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V3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1E0CD9-83EA-318A-2555-A23940AE16B8}"/>
              </a:ext>
            </a:extLst>
          </p:cNvPr>
          <p:cNvSpPr/>
          <p:nvPr/>
        </p:nvSpPr>
        <p:spPr>
          <a:xfrm>
            <a:off x="5049798" y="3242728"/>
            <a:ext cx="634701" cy="602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V2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40EED1-76A6-F148-B2D9-A14827B2C989}"/>
              </a:ext>
            </a:extLst>
          </p:cNvPr>
          <p:cNvSpPr/>
          <p:nvPr/>
        </p:nvSpPr>
        <p:spPr>
          <a:xfrm>
            <a:off x="5049799" y="2342517"/>
            <a:ext cx="634701" cy="602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V1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B821F-3053-9F64-0958-C5A31F0F5EFE}"/>
              </a:ext>
            </a:extLst>
          </p:cNvPr>
          <p:cNvSpPr/>
          <p:nvPr/>
        </p:nvSpPr>
        <p:spPr>
          <a:xfrm>
            <a:off x="6482891" y="2774953"/>
            <a:ext cx="634701" cy="6024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O1</a:t>
            </a:r>
            <a:endParaRPr lang="es-ES_trad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C4DC6E-86DA-6451-E69B-4BDCEACED907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5684500" y="2643731"/>
            <a:ext cx="798391" cy="432436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7EA4C5-B1AE-53C9-6AA4-FF950C6CC225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5684499" y="3076167"/>
            <a:ext cx="798392" cy="46777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6779C5-0AC0-4B42-90EA-9310AEC04232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5685807" y="3076167"/>
            <a:ext cx="797084" cy="1367986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64BCEC-CA5F-4FCB-F80F-074890BEEF2C}"/>
              </a:ext>
            </a:extLst>
          </p:cNvPr>
          <p:cNvSpPr txBox="1"/>
          <p:nvPr/>
        </p:nvSpPr>
        <p:spPr>
          <a:xfrm>
            <a:off x="6315943" y="2518893"/>
            <a:ext cx="968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Output layer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AD0FD5-7B4D-DFA1-7165-C0E46CBC7854}"/>
              </a:ext>
            </a:extLst>
          </p:cNvPr>
          <p:cNvSpPr txBox="1"/>
          <p:nvPr/>
        </p:nvSpPr>
        <p:spPr>
          <a:xfrm>
            <a:off x="3289029" y="116209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/>
              <a:t>Input layer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05320-A839-8432-AFD8-046256A91667}"/>
              </a:ext>
            </a:extLst>
          </p:cNvPr>
          <p:cNvSpPr txBox="1"/>
          <p:nvPr/>
        </p:nvSpPr>
        <p:spPr>
          <a:xfrm>
            <a:off x="4866818" y="2108450"/>
            <a:ext cx="1000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Hidden Layer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351A07-7737-C1C1-59A7-C4265F93B346}"/>
              </a:ext>
            </a:extLst>
          </p:cNvPr>
          <p:cNvSpPr/>
          <p:nvPr/>
        </p:nvSpPr>
        <p:spPr>
          <a:xfrm>
            <a:off x="3373392" y="5039871"/>
            <a:ext cx="634701" cy="6024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X5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B4FA80-38B9-DC62-92DC-D87D0B56D339}"/>
              </a:ext>
            </a:extLst>
          </p:cNvPr>
          <p:cNvSpPr/>
          <p:nvPr/>
        </p:nvSpPr>
        <p:spPr>
          <a:xfrm>
            <a:off x="3373392" y="4135100"/>
            <a:ext cx="634701" cy="6024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X4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0B4FE9-0BA7-0EE7-2272-D22568E4E379}"/>
              </a:ext>
            </a:extLst>
          </p:cNvPr>
          <p:cNvSpPr/>
          <p:nvPr/>
        </p:nvSpPr>
        <p:spPr>
          <a:xfrm>
            <a:off x="3374702" y="3230329"/>
            <a:ext cx="634701" cy="6024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X3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1033F3-A1D8-FE75-5571-52B495195FC9}"/>
              </a:ext>
            </a:extLst>
          </p:cNvPr>
          <p:cNvSpPr/>
          <p:nvPr/>
        </p:nvSpPr>
        <p:spPr>
          <a:xfrm>
            <a:off x="3373394" y="2330118"/>
            <a:ext cx="634701" cy="6024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X2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CFD260E-5679-CA53-0E88-DEC475BDEA78}"/>
              </a:ext>
            </a:extLst>
          </p:cNvPr>
          <p:cNvSpPr/>
          <p:nvPr/>
        </p:nvSpPr>
        <p:spPr>
          <a:xfrm>
            <a:off x="3373395" y="1429907"/>
            <a:ext cx="634701" cy="6024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X1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3884BB-7EF2-9642-859B-AEF0CC438B0C}"/>
              </a:ext>
            </a:extLst>
          </p:cNvPr>
          <p:cNvCxnSpPr>
            <a:cxnSpLocks/>
            <a:stCxn id="35" idx="6"/>
            <a:endCxn id="11" idx="2"/>
          </p:cNvCxnSpPr>
          <p:nvPr/>
        </p:nvCxnSpPr>
        <p:spPr>
          <a:xfrm>
            <a:off x="4008096" y="1731121"/>
            <a:ext cx="1041703" cy="91261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E617A7-E885-3FFB-A0AB-0A1628F49F5A}"/>
              </a:ext>
            </a:extLst>
          </p:cNvPr>
          <p:cNvCxnSpPr>
            <a:cxnSpLocks/>
            <a:stCxn id="35" idx="6"/>
            <a:endCxn id="10" idx="2"/>
          </p:cNvCxnSpPr>
          <p:nvPr/>
        </p:nvCxnSpPr>
        <p:spPr>
          <a:xfrm>
            <a:off x="4008096" y="1731121"/>
            <a:ext cx="1041702" cy="18128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AC7D3C-BA37-4C61-03DA-4D2865B30807}"/>
              </a:ext>
            </a:extLst>
          </p:cNvPr>
          <p:cNvCxnSpPr>
            <a:cxnSpLocks/>
            <a:stCxn id="35" idx="6"/>
            <a:endCxn id="9" idx="2"/>
          </p:cNvCxnSpPr>
          <p:nvPr/>
        </p:nvCxnSpPr>
        <p:spPr>
          <a:xfrm>
            <a:off x="4008096" y="1731121"/>
            <a:ext cx="1043010" cy="271303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2A6899-12AC-256D-517A-0FEA61746C6C}"/>
              </a:ext>
            </a:extLst>
          </p:cNvPr>
          <p:cNvCxnSpPr>
            <a:cxnSpLocks/>
            <a:stCxn id="34" idx="6"/>
            <a:endCxn id="10" idx="2"/>
          </p:cNvCxnSpPr>
          <p:nvPr/>
        </p:nvCxnSpPr>
        <p:spPr>
          <a:xfrm>
            <a:off x="4008095" y="2631332"/>
            <a:ext cx="1041703" cy="91261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BDFBDF-8980-23C0-5A86-B6382756849B}"/>
              </a:ext>
            </a:extLst>
          </p:cNvPr>
          <p:cNvCxnSpPr>
            <a:cxnSpLocks/>
            <a:stCxn id="34" idx="6"/>
            <a:endCxn id="9" idx="2"/>
          </p:cNvCxnSpPr>
          <p:nvPr/>
        </p:nvCxnSpPr>
        <p:spPr>
          <a:xfrm>
            <a:off x="4008095" y="2631332"/>
            <a:ext cx="1043011" cy="18128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5D531A3-4C05-D5E2-280D-51B758BE6E4A}"/>
              </a:ext>
            </a:extLst>
          </p:cNvPr>
          <p:cNvCxnSpPr>
            <a:cxnSpLocks/>
            <a:stCxn id="34" idx="6"/>
            <a:endCxn id="11" idx="2"/>
          </p:cNvCxnSpPr>
          <p:nvPr/>
        </p:nvCxnSpPr>
        <p:spPr>
          <a:xfrm>
            <a:off x="4008095" y="2631332"/>
            <a:ext cx="1041704" cy="1239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0C090C-8C1E-2460-9229-9BF3D8D607D0}"/>
              </a:ext>
            </a:extLst>
          </p:cNvPr>
          <p:cNvCxnSpPr>
            <a:cxnSpLocks/>
            <a:stCxn id="33" idx="6"/>
            <a:endCxn id="10" idx="2"/>
          </p:cNvCxnSpPr>
          <p:nvPr/>
        </p:nvCxnSpPr>
        <p:spPr>
          <a:xfrm>
            <a:off x="4009403" y="3531543"/>
            <a:ext cx="1040395" cy="1239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5928C9-A8EA-F879-39C2-32A039860895}"/>
              </a:ext>
            </a:extLst>
          </p:cNvPr>
          <p:cNvCxnSpPr>
            <a:cxnSpLocks/>
            <a:stCxn id="10" idx="6"/>
            <a:endCxn id="151" idx="2"/>
          </p:cNvCxnSpPr>
          <p:nvPr/>
        </p:nvCxnSpPr>
        <p:spPr>
          <a:xfrm>
            <a:off x="5684499" y="3543942"/>
            <a:ext cx="798392" cy="51060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E47F045-5B07-7115-C9FD-88DD0E970DC4}"/>
              </a:ext>
            </a:extLst>
          </p:cNvPr>
          <p:cNvCxnSpPr>
            <a:cxnSpLocks/>
            <a:stCxn id="33" idx="6"/>
            <a:endCxn id="9" idx="2"/>
          </p:cNvCxnSpPr>
          <p:nvPr/>
        </p:nvCxnSpPr>
        <p:spPr>
          <a:xfrm>
            <a:off x="4009403" y="3531543"/>
            <a:ext cx="1041703" cy="91261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6D0FAEC-21B5-381F-18DD-3345DCB059B1}"/>
              </a:ext>
            </a:extLst>
          </p:cNvPr>
          <p:cNvCxnSpPr>
            <a:cxnSpLocks/>
            <a:stCxn id="33" idx="6"/>
            <a:endCxn id="11" idx="2"/>
          </p:cNvCxnSpPr>
          <p:nvPr/>
        </p:nvCxnSpPr>
        <p:spPr>
          <a:xfrm flipV="1">
            <a:off x="4009403" y="2643731"/>
            <a:ext cx="1040396" cy="88781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B83421-296F-1D30-0545-12513276A4FC}"/>
              </a:ext>
            </a:extLst>
          </p:cNvPr>
          <p:cNvCxnSpPr>
            <a:cxnSpLocks/>
            <a:stCxn id="32" idx="6"/>
            <a:endCxn id="10" idx="2"/>
          </p:cNvCxnSpPr>
          <p:nvPr/>
        </p:nvCxnSpPr>
        <p:spPr>
          <a:xfrm flipV="1">
            <a:off x="4008093" y="3543942"/>
            <a:ext cx="1041705" cy="89237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C5C9B02-EAA9-B906-9274-05DBB0086256}"/>
              </a:ext>
            </a:extLst>
          </p:cNvPr>
          <p:cNvCxnSpPr>
            <a:cxnSpLocks/>
            <a:stCxn id="32" idx="6"/>
            <a:endCxn id="11" idx="2"/>
          </p:cNvCxnSpPr>
          <p:nvPr/>
        </p:nvCxnSpPr>
        <p:spPr>
          <a:xfrm flipV="1">
            <a:off x="4008093" y="2643731"/>
            <a:ext cx="1041706" cy="179258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2E9CCF2-8B53-716F-0687-6F155CC7F3CA}"/>
              </a:ext>
            </a:extLst>
          </p:cNvPr>
          <p:cNvCxnSpPr>
            <a:cxnSpLocks/>
            <a:stCxn id="32" idx="6"/>
            <a:endCxn id="9" idx="2"/>
          </p:cNvCxnSpPr>
          <p:nvPr/>
        </p:nvCxnSpPr>
        <p:spPr>
          <a:xfrm>
            <a:off x="4008093" y="4436314"/>
            <a:ext cx="1043013" cy="783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2F46B30-22A1-7947-E459-B38AD29A0FCC}"/>
              </a:ext>
            </a:extLst>
          </p:cNvPr>
          <p:cNvCxnSpPr>
            <a:cxnSpLocks/>
            <a:stCxn id="9" idx="6"/>
            <a:endCxn id="151" idx="2"/>
          </p:cNvCxnSpPr>
          <p:nvPr/>
        </p:nvCxnSpPr>
        <p:spPr>
          <a:xfrm flipV="1">
            <a:off x="5685807" y="4054549"/>
            <a:ext cx="797084" cy="38960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E71FAEE-AE6B-B3FA-6BD2-000DB7652E76}"/>
              </a:ext>
            </a:extLst>
          </p:cNvPr>
          <p:cNvCxnSpPr>
            <a:cxnSpLocks/>
            <a:stCxn id="11" idx="6"/>
            <a:endCxn id="151" idx="2"/>
          </p:cNvCxnSpPr>
          <p:nvPr/>
        </p:nvCxnSpPr>
        <p:spPr>
          <a:xfrm>
            <a:off x="5684500" y="2643731"/>
            <a:ext cx="798391" cy="141081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0D749D-CF30-4BC9-5026-DE327C9EFFAB}"/>
              </a:ext>
            </a:extLst>
          </p:cNvPr>
          <p:cNvCxnSpPr>
            <a:cxnSpLocks/>
            <a:stCxn id="31" idx="6"/>
            <a:endCxn id="11" idx="2"/>
          </p:cNvCxnSpPr>
          <p:nvPr/>
        </p:nvCxnSpPr>
        <p:spPr>
          <a:xfrm flipV="1">
            <a:off x="4008093" y="2643731"/>
            <a:ext cx="1041706" cy="269735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CD4AEB5-53CF-5CF3-8F9E-D5152DD9669C}"/>
              </a:ext>
            </a:extLst>
          </p:cNvPr>
          <p:cNvCxnSpPr>
            <a:cxnSpLocks/>
            <a:stCxn id="31" idx="6"/>
            <a:endCxn id="10" idx="2"/>
          </p:cNvCxnSpPr>
          <p:nvPr/>
        </p:nvCxnSpPr>
        <p:spPr>
          <a:xfrm flipV="1">
            <a:off x="4008093" y="3543942"/>
            <a:ext cx="1041705" cy="179714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B8EE000-3506-4D10-4834-55D7A68761CA}"/>
              </a:ext>
            </a:extLst>
          </p:cNvPr>
          <p:cNvCxnSpPr>
            <a:cxnSpLocks/>
            <a:stCxn id="31" idx="6"/>
            <a:endCxn id="9" idx="2"/>
          </p:cNvCxnSpPr>
          <p:nvPr/>
        </p:nvCxnSpPr>
        <p:spPr>
          <a:xfrm flipV="1">
            <a:off x="4008093" y="4444153"/>
            <a:ext cx="1043013" cy="89693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A494439-8EE0-FC35-5227-52DDEFE030B6}"/>
                  </a:ext>
                </a:extLst>
              </p:cNvPr>
              <p:cNvSpPr txBox="1"/>
              <p:nvPr/>
            </p:nvSpPr>
            <p:spPr>
              <a:xfrm>
                <a:off x="5753751" y="761115"/>
                <a:ext cx="698071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_tradnl" sz="24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A494439-8EE0-FC35-5227-52DDEFE0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51" y="761115"/>
                <a:ext cx="698071" cy="399084"/>
              </a:xfrm>
              <a:prstGeom prst="rect">
                <a:avLst/>
              </a:prstGeo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Oval 150">
            <a:extLst>
              <a:ext uri="{FF2B5EF4-FFF2-40B4-BE49-F238E27FC236}">
                <a16:creationId xmlns:a16="http://schemas.microsoft.com/office/drawing/2014/main" id="{A2FBB4A0-8EB3-C4C9-A0BE-3056CA92B5F4}"/>
              </a:ext>
            </a:extLst>
          </p:cNvPr>
          <p:cNvSpPr/>
          <p:nvPr/>
        </p:nvSpPr>
        <p:spPr>
          <a:xfrm>
            <a:off x="6482891" y="3753335"/>
            <a:ext cx="634701" cy="6024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O2</a:t>
            </a:r>
            <a:endParaRPr lang="es-ES_tradn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87B6771-893B-B5A8-1F78-7707A001D47D}"/>
                  </a:ext>
                </a:extLst>
              </p:cNvPr>
              <p:cNvSpPr txBox="1"/>
              <p:nvPr/>
            </p:nvSpPr>
            <p:spPr>
              <a:xfrm>
                <a:off x="6482891" y="796514"/>
                <a:ext cx="6980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2400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87B6771-893B-B5A8-1F78-7707A001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91" y="796514"/>
                <a:ext cx="69807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98CD540-FC09-A08B-5B9F-0A2AB7D279E1}"/>
                  </a:ext>
                </a:extLst>
              </p:cNvPr>
              <p:cNvSpPr txBox="1"/>
              <p:nvPr/>
            </p:nvSpPr>
            <p:spPr>
              <a:xfrm>
                <a:off x="4986428" y="759130"/>
                <a:ext cx="698071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ES_tradnl" sz="2400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98CD540-FC09-A08B-5B9F-0A2AB7D27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28" y="759130"/>
                <a:ext cx="698071" cy="399084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CCD39E4-4CFB-F4A8-86B7-4A9029089878}"/>
                  </a:ext>
                </a:extLst>
              </p:cNvPr>
              <p:cNvSpPr txBox="1"/>
              <p:nvPr/>
            </p:nvSpPr>
            <p:spPr>
              <a:xfrm>
                <a:off x="4196063" y="680552"/>
                <a:ext cx="698071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s-ES_tradnl" sz="24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CCD39E4-4CFB-F4A8-86B7-4A902908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063" y="680552"/>
                <a:ext cx="698071" cy="399084"/>
              </a:xfrm>
              <a:prstGeom prst="rect">
                <a:avLst/>
              </a:prstGeom>
              <a:blipFill>
                <a:blip r:embed="rId5"/>
                <a:stretch>
                  <a:fillRect b="-2812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9887423-BDBE-B3D4-06D4-D83D6E240331}"/>
                  </a:ext>
                </a:extLst>
              </p:cNvPr>
              <p:cNvSpPr txBox="1"/>
              <p:nvPr/>
            </p:nvSpPr>
            <p:spPr>
              <a:xfrm>
                <a:off x="3394383" y="736319"/>
                <a:ext cx="6980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ES_tradnl" sz="2400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9887423-BDBE-B3D4-06D4-D83D6E24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383" y="736319"/>
                <a:ext cx="698071" cy="369332"/>
              </a:xfrm>
              <a:prstGeom prst="rect">
                <a:avLst/>
              </a:prstGeom>
              <a:blipFill>
                <a:blip r:embed="rId6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14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640</Words>
  <Application>Microsoft Macintosh PowerPoint</Application>
  <PresentationFormat>Widescreen</PresentationFormat>
  <Paragraphs>232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Jourdan</dc:creator>
  <cp:lastModifiedBy>Ivan Jourdan</cp:lastModifiedBy>
  <cp:revision>39</cp:revision>
  <dcterms:created xsi:type="dcterms:W3CDTF">2021-05-18T22:36:33Z</dcterms:created>
  <dcterms:modified xsi:type="dcterms:W3CDTF">2022-05-02T05:08:17Z</dcterms:modified>
</cp:coreProperties>
</file>