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Hind"/>
      <p:regular r:id="rId34"/>
      <p:bold r:id="rId35"/>
    </p:embeddedFont>
    <p:embeddedFont>
      <p:font typeface="Itim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Hind-bold.fntdata"/><Relationship Id="rId12" Type="http://schemas.openxmlformats.org/officeDocument/2006/relationships/slide" Target="slides/slide7.xml"/><Relationship Id="rId34" Type="http://schemas.openxmlformats.org/officeDocument/2006/relationships/font" Target="fonts/Hi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ti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049155d6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2049155d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26f1c1b14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26f1c1b14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26f1c1b14b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26f1c1b14b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26f1c1b14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26f1c1b14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26f1c1b14b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26f1c1b14b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26f1c1b1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26f1c1b1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26f1c1b14b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26f1c1b14b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2ce5f58f93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g2ce5f58f93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ce5f58f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ce5f58f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2ce5f58f93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2ce5f58f93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2ce5f58f93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2ce5f58f9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2ce5f58f9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2ce5f58f9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2ce5f58f93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2ce5f58f93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2ce5f58f93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2ce5f58f93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26f1c1b14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26f1c1b14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26f1c1b14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26f1c1b14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2"/>
          <p:cNvSpPr txBox="1"/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"/>
          <p:cNvSpPr txBox="1"/>
          <p:nvPr>
            <p:ph idx="1" type="subTitle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2"/>
          <p:cNvSpPr/>
          <p:nvPr>
            <p:ph idx="2" type="pic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1"/>
          <p:cNvSpPr/>
          <p:nvPr/>
        </p:nvSpPr>
        <p:spPr>
          <a:xfrm>
            <a:off x="0" y="3681125"/>
            <a:ext cx="9144000" cy="1462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 txBox="1"/>
          <p:nvPr>
            <p:ph hasCustomPrompt="1" type="title"/>
          </p:nvPr>
        </p:nvSpPr>
        <p:spPr>
          <a:xfrm>
            <a:off x="1788075" y="913275"/>
            <a:ext cx="5567700" cy="1151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3" name="Google Shape;563;p11"/>
          <p:cNvSpPr txBox="1"/>
          <p:nvPr>
            <p:ph idx="1" type="subTitle"/>
          </p:nvPr>
        </p:nvSpPr>
        <p:spPr>
          <a:xfrm>
            <a:off x="1788076" y="2215550"/>
            <a:ext cx="55677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1"/>
          <p:cNvSpPr/>
          <p:nvPr>
            <p:ph idx="2" type="pic"/>
          </p:nvPr>
        </p:nvSpPr>
        <p:spPr>
          <a:xfrm>
            <a:off x="1788125" y="2772325"/>
            <a:ext cx="5567700" cy="1830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565" name="Google Shape;565;p11"/>
          <p:cNvGrpSpPr/>
          <p:nvPr/>
        </p:nvGrpSpPr>
        <p:grpSpPr>
          <a:xfrm>
            <a:off x="8047120" y="-563637"/>
            <a:ext cx="1656312" cy="1660374"/>
            <a:chOff x="2929375" y="236175"/>
            <a:chExt cx="805325" cy="807300"/>
          </a:xfrm>
        </p:grpSpPr>
        <p:sp>
          <p:nvSpPr>
            <p:cNvPr id="566" name="Google Shape;566;p1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11"/>
          <p:cNvGrpSpPr/>
          <p:nvPr/>
        </p:nvGrpSpPr>
        <p:grpSpPr>
          <a:xfrm>
            <a:off x="4302975" y="232600"/>
            <a:ext cx="538025" cy="157800"/>
            <a:chOff x="2575325" y="1348650"/>
            <a:chExt cx="538025" cy="157800"/>
          </a:xfrm>
        </p:grpSpPr>
        <p:sp>
          <p:nvSpPr>
            <p:cNvPr id="586" name="Google Shape;586;p11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>
            <a:off x="322789" y="68312"/>
            <a:ext cx="925310" cy="943383"/>
            <a:chOff x="595389" y="1761100"/>
            <a:chExt cx="925310" cy="943383"/>
          </a:xfrm>
        </p:grpSpPr>
        <p:cxnSp>
          <p:nvCxnSpPr>
            <p:cNvPr id="590" name="Google Shape;590;p1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3" name="Google Shape;593;p11"/>
          <p:cNvGrpSpPr/>
          <p:nvPr/>
        </p:nvGrpSpPr>
        <p:grpSpPr>
          <a:xfrm>
            <a:off x="8637789" y="2336900"/>
            <a:ext cx="925310" cy="943383"/>
            <a:chOff x="595389" y="1761100"/>
            <a:chExt cx="925310" cy="943383"/>
          </a:xfrm>
        </p:grpSpPr>
        <p:cxnSp>
          <p:nvCxnSpPr>
            <p:cNvPr id="594" name="Google Shape;594;p1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7" name="Google Shape;597;p11"/>
          <p:cNvGrpSpPr/>
          <p:nvPr/>
        </p:nvGrpSpPr>
        <p:grpSpPr>
          <a:xfrm>
            <a:off x="7206822" y="4794825"/>
            <a:ext cx="1584577" cy="196549"/>
            <a:chOff x="750197" y="155825"/>
            <a:chExt cx="1584577" cy="196549"/>
          </a:xfrm>
        </p:grpSpPr>
        <p:sp>
          <p:nvSpPr>
            <p:cNvPr id="598" name="Google Shape;598;p11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11"/>
          <p:cNvGrpSpPr/>
          <p:nvPr/>
        </p:nvGrpSpPr>
        <p:grpSpPr>
          <a:xfrm>
            <a:off x="-719905" y="4169388"/>
            <a:ext cx="1656312" cy="1660374"/>
            <a:chOff x="2929375" y="236175"/>
            <a:chExt cx="805325" cy="807300"/>
          </a:xfrm>
        </p:grpSpPr>
        <p:sp>
          <p:nvSpPr>
            <p:cNvPr id="617" name="Google Shape;617;p1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2" name="Google Shape;692;p13"/>
          <p:cNvSpPr txBox="1"/>
          <p:nvPr>
            <p:ph idx="1" type="subTitle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3" name="Google Shape;693;p13"/>
          <p:cNvSpPr txBox="1"/>
          <p:nvPr>
            <p:ph hasCustomPrompt="1" idx="2" type="title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/>
          <p:nvPr>
            <p:ph idx="3" type="subTitle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5" name="Google Shape;695;p13"/>
          <p:cNvSpPr txBox="1"/>
          <p:nvPr>
            <p:ph hasCustomPrompt="1" idx="4" type="title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/>
          <p:nvPr>
            <p:ph idx="5" type="subTitle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7" name="Google Shape;697;p13"/>
          <p:cNvSpPr txBox="1"/>
          <p:nvPr>
            <p:ph hasCustomPrompt="1" idx="6" type="title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/>
          <p:nvPr>
            <p:ph idx="7" type="subTitle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9" name="Google Shape;699;p13"/>
          <p:cNvSpPr txBox="1"/>
          <p:nvPr>
            <p:ph hasCustomPrompt="1" idx="8" type="title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/>
          <p:nvPr>
            <p:ph idx="9" type="subTitle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13"/>
          <p:cNvSpPr txBox="1"/>
          <p:nvPr>
            <p:ph idx="13" type="subTitle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13"/>
          <p:cNvSpPr txBox="1"/>
          <p:nvPr>
            <p:ph idx="14" type="subTitle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13"/>
          <p:cNvSpPr txBox="1"/>
          <p:nvPr>
            <p:ph idx="15" type="subTitle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13"/>
          <p:cNvSpPr/>
          <p:nvPr>
            <p:ph idx="16" type="pic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4"/>
          <p:cNvSpPr/>
          <p:nvPr/>
        </p:nvSpPr>
        <p:spPr>
          <a:xfrm>
            <a:off x="714600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14"/>
          <p:cNvGrpSpPr/>
          <p:nvPr/>
        </p:nvGrpSpPr>
        <p:grpSpPr>
          <a:xfrm>
            <a:off x="-480205" y="4183638"/>
            <a:ext cx="1656312" cy="1660374"/>
            <a:chOff x="2929375" y="236175"/>
            <a:chExt cx="805325" cy="807300"/>
          </a:xfrm>
        </p:grpSpPr>
        <p:sp>
          <p:nvSpPr>
            <p:cNvPr id="708" name="Google Shape;708;p1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728" name="Google Shape;728;p1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14"/>
          <p:cNvGrpSpPr/>
          <p:nvPr/>
        </p:nvGrpSpPr>
        <p:grpSpPr>
          <a:xfrm>
            <a:off x="-397586" y="474962"/>
            <a:ext cx="925310" cy="943383"/>
            <a:chOff x="595389" y="1761100"/>
            <a:chExt cx="925310" cy="943383"/>
          </a:xfrm>
        </p:grpSpPr>
        <p:cxnSp>
          <p:nvCxnSpPr>
            <p:cNvPr id="732" name="Google Shape;732;p1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5" name="Google Shape;735;p14"/>
          <p:cNvGrpSpPr/>
          <p:nvPr/>
        </p:nvGrpSpPr>
        <p:grpSpPr>
          <a:xfrm>
            <a:off x="8486539" y="3660000"/>
            <a:ext cx="925310" cy="943383"/>
            <a:chOff x="595389" y="1761100"/>
            <a:chExt cx="925310" cy="943383"/>
          </a:xfrm>
        </p:grpSpPr>
        <p:cxnSp>
          <p:nvCxnSpPr>
            <p:cNvPr id="736" name="Google Shape;736;p1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9" name="Google Shape;739;p14"/>
          <p:cNvGrpSpPr/>
          <p:nvPr/>
        </p:nvGrpSpPr>
        <p:grpSpPr>
          <a:xfrm>
            <a:off x="719997" y="213225"/>
            <a:ext cx="1584577" cy="196549"/>
            <a:chOff x="750197" y="155825"/>
            <a:chExt cx="1584577" cy="196549"/>
          </a:xfrm>
        </p:grpSpPr>
        <p:sp>
          <p:nvSpPr>
            <p:cNvPr id="740" name="Google Shape;740;p1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14"/>
          <p:cNvSpPr txBox="1"/>
          <p:nvPr>
            <p:ph type="title"/>
          </p:nvPr>
        </p:nvSpPr>
        <p:spPr>
          <a:xfrm>
            <a:off x="720000" y="3647562"/>
            <a:ext cx="42081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59" name="Google Shape;759;p14"/>
          <p:cNvSpPr txBox="1"/>
          <p:nvPr>
            <p:ph idx="1" type="subTitle"/>
          </p:nvPr>
        </p:nvSpPr>
        <p:spPr>
          <a:xfrm>
            <a:off x="720000" y="996438"/>
            <a:ext cx="4208100" cy="28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4"/>
          <p:cNvSpPr/>
          <p:nvPr>
            <p:ph idx="2" type="pic"/>
          </p:nvPr>
        </p:nvSpPr>
        <p:spPr>
          <a:xfrm>
            <a:off x="5532700" y="98685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761" name="Google Shape;761;p14"/>
          <p:cNvGrpSpPr/>
          <p:nvPr/>
        </p:nvGrpSpPr>
        <p:grpSpPr>
          <a:xfrm flipH="1">
            <a:off x="5532689" y="-403388"/>
            <a:ext cx="925310" cy="943383"/>
            <a:chOff x="595389" y="1761100"/>
            <a:chExt cx="925310" cy="943383"/>
          </a:xfrm>
        </p:grpSpPr>
        <p:cxnSp>
          <p:nvCxnSpPr>
            <p:cNvPr id="762" name="Google Shape;762;p1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5"/>
          <p:cNvSpPr/>
          <p:nvPr/>
        </p:nvSpPr>
        <p:spPr>
          <a:xfrm>
            <a:off x="6915625" y="0"/>
            <a:ext cx="2223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15"/>
          <p:cNvGrpSpPr/>
          <p:nvPr/>
        </p:nvGrpSpPr>
        <p:grpSpPr>
          <a:xfrm>
            <a:off x="-545080" y="4111613"/>
            <a:ext cx="1656312" cy="1660374"/>
            <a:chOff x="2929375" y="236175"/>
            <a:chExt cx="805325" cy="807300"/>
          </a:xfrm>
        </p:grpSpPr>
        <p:sp>
          <p:nvSpPr>
            <p:cNvPr id="769" name="Google Shape;769;p1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4302975" y="205500"/>
            <a:ext cx="538025" cy="157800"/>
            <a:chOff x="2575325" y="1348650"/>
            <a:chExt cx="538025" cy="157800"/>
          </a:xfrm>
        </p:grpSpPr>
        <p:sp>
          <p:nvSpPr>
            <p:cNvPr id="789" name="Google Shape;789;p1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5"/>
          <p:cNvGrpSpPr/>
          <p:nvPr/>
        </p:nvGrpSpPr>
        <p:grpSpPr>
          <a:xfrm>
            <a:off x="-179586" y="-290163"/>
            <a:ext cx="925310" cy="943383"/>
            <a:chOff x="595389" y="1761100"/>
            <a:chExt cx="925310" cy="943383"/>
          </a:xfrm>
        </p:grpSpPr>
        <p:cxnSp>
          <p:nvCxnSpPr>
            <p:cNvPr id="793" name="Google Shape;793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6" name="Google Shape;796;p15"/>
          <p:cNvGrpSpPr/>
          <p:nvPr/>
        </p:nvGrpSpPr>
        <p:grpSpPr>
          <a:xfrm>
            <a:off x="8529739" y="4073025"/>
            <a:ext cx="925310" cy="943383"/>
            <a:chOff x="595389" y="1761100"/>
            <a:chExt cx="925310" cy="943383"/>
          </a:xfrm>
        </p:grpSpPr>
        <p:cxnSp>
          <p:nvCxnSpPr>
            <p:cNvPr id="797" name="Google Shape;797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0" name="Google Shape;800;p15"/>
          <p:cNvGrpSpPr/>
          <p:nvPr/>
        </p:nvGrpSpPr>
        <p:grpSpPr>
          <a:xfrm>
            <a:off x="2987422" y="4744400"/>
            <a:ext cx="1584577" cy="196549"/>
            <a:chOff x="750197" y="155825"/>
            <a:chExt cx="1584577" cy="196549"/>
          </a:xfrm>
        </p:grpSpPr>
        <p:sp>
          <p:nvSpPr>
            <p:cNvPr id="801" name="Google Shape;801;p1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15"/>
          <p:cNvSpPr txBox="1"/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0" name="Google Shape;820;p15"/>
          <p:cNvSpPr txBox="1"/>
          <p:nvPr>
            <p:ph hasCustomPrompt="1" idx="2" type="title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21" name="Google Shape;821;p15"/>
          <p:cNvSpPr txBox="1"/>
          <p:nvPr>
            <p:ph idx="1" type="subTitle"/>
          </p:nvPr>
        </p:nvSpPr>
        <p:spPr>
          <a:xfrm>
            <a:off x="939663" y="336665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5"/>
          <p:cNvSpPr/>
          <p:nvPr>
            <p:ph idx="3" type="pic"/>
          </p:nvPr>
        </p:nvSpPr>
        <p:spPr>
          <a:xfrm>
            <a:off x="5625238" y="107060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823" name="Google Shape;823;p15"/>
          <p:cNvGrpSpPr/>
          <p:nvPr/>
        </p:nvGrpSpPr>
        <p:grpSpPr>
          <a:xfrm>
            <a:off x="7969795" y="-648662"/>
            <a:ext cx="1656312" cy="1660374"/>
            <a:chOff x="2929375" y="236175"/>
            <a:chExt cx="805325" cy="807300"/>
          </a:xfrm>
        </p:grpSpPr>
        <p:sp>
          <p:nvSpPr>
            <p:cNvPr id="824" name="Google Shape;824;p1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6"/>
          <p:cNvSpPr/>
          <p:nvPr/>
        </p:nvSpPr>
        <p:spPr>
          <a:xfrm>
            <a:off x="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-676655" y="4065788"/>
            <a:ext cx="1656312" cy="1660374"/>
            <a:chOff x="2929375" y="236175"/>
            <a:chExt cx="805325" cy="807300"/>
          </a:xfrm>
        </p:grpSpPr>
        <p:sp>
          <p:nvSpPr>
            <p:cNvPr id="847" name="Google Shape;847;p1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867" name="Google Shape;867;p1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6"/>
          <p:cNvGrpSpPr/>
          <p:nvPr/>
        </p:nvGrpSpPr>
        <p:grpSpPr>
          <a:xfrm>
            <a:off x="3240339" y="-363938"/>
            <a:ext cx="925310" cy="943383"/>
            <a:chOff x="595389" y="1761100"/>
            <a:chExt cx="925310" cy="943383"/>
          </a:xfrm>
        </p:grpSpPr>
        <p:cxnSp>
          <p:nvCxnSpPr>
            <p:cNvPr id="871" name="Google Shape;871;p1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1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4" name="Google Shape;874;p16"/>
          <p:cNvGrpSpPr/>
          <p:nvPr/>
        </p:nvGrpSpPr>
        <p:grpSpPr>
          <a:xfrm>
            <a:off x="8383839" y="4424287"/>
            <a:ext cx="925310" cy="943383"/>
            <a:chOff x="595389" y="1761100"/>
            <a:chExt cx="925310" cy="943383"/>
          </a:xfrm>
        </p:grpSpPr>
        <p:cxnSp>
          <p:nvCxnSpPr>
            <p:cNvPr id="875" name="Google Shape;875;p1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6"/>
          <p:cNvGrpSpPr/>
          <p:nvPr/>
        </p:nvGrpSpPr>
        <p:grpSpPr>
          <a:xfrm>
            <a:off x="269572" y="270850"/>
            <a:ext cx="1584577" cy="196549"/>
            <a:chOff x="750197" y="155825"/>
            <a:chExt cx="1584577" cy="196549"/>
          </a:xfrm>
        </p:grpSpPr>
        <p:sp>
          <p:nvSpPr>
            <p:cNvPr id="879" name="Google Shape;879;p1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16"/>
          <p:cNvSpPr txBox="1"/>
          <p:nvPr>
            <p:ph type="title"/>
          </p:nvPr>
        </p:nvSpPr>
        <p:spPr>
          <a:xfrm>
            <a:off x="4493688" y="2322775"/>
            <a:ext cx="3930300" cy="837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8" name="Google Shape;898;p16"/>
          <p:cNvSpPr txBox="1"/>
          <p:nvPr>
            <p:ph hasCustomPrompt="1" idx="2" type="title"/>
          </p:nvPr>
        </p:nvSpPr>
        <p:spPr>
          <a:xfrm>
            <a:off x="5928113" y="13875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9" name="Google Shape;899;p16"/>
          <p:cNvSpPr txBox="1"/>
          <p:nvPr>
            <p:ph idx="1" type="subTitle"/>
          </p:nvPr>
        </p:nvSpPr>
        <p:spPr>
          <a:xfrm>
            <a:off x="4493613" y="3273450"/>
            <a:ext cx="3930300" cy="4788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16"/>
          <p:cNvSpPr/>
          <p:nvPr>
            <p:ph idx="3" type="pic"/>
          </p:nvPr>
        </p:nvSpPr>
        <p:spPr>
          <a:xfrm>
            <a:off x="1133538" y="98685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901" name="Google Shape;901;p16"/>
          <p:cNvGrpSpPr/>
          <p:nvPr/>
        </p:nvGrpSpPr>
        <p:grpSpPr>
          <a:xfrm>
            <a:off x="8018345" y="-613187"/>
            <a:ext cx="1656312" cy="1660374"/>
            <a:chOff x="2929375" y="236175"/>
            <a:chExt cx="805325" cy="807300"/>
          </a:xfrm>
        </p:grpSpPr>
        <p:sp>
          <p:nvSpPr>
            <p:cNvPr id="902" name="Google Shape;902;p1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3" name="Google Shape;923;p17"/>
          <p:cNvGrpSpPr/>
          <p:nvPr/>
        </p:nvGrpSpPr>
        <p:grpSpPr>
          <a:xfrm>
            <a:off x="-1123280" y="776238"/>
            <a:ext cx="1656312" cy="1660374"/>
            <a:chOff x="2929375" y="236175"/>
            <a:chExt cx="805325" cy="807300"/>
          </a:xfrm>
        </p:grpSpPr>
        <p:sp>
          <p:nvSpPr>
            <p:cNvPr id="924" name="Google Shape;924;p1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7"/>
          <p:cNvGrpSpPr/>
          <p:nvPr/>
        </p:nvGrpSpPr>
        <p:grpSpPr>
          <a:xfrm>
            <a:off x="7885975" y="4715075"/>
            <a:ext cx="538025" cy="157800"/>
            <a:chOff x="2575325" y="1348650"/>
            <a:chExt cx="538025" cy="157800"/>
          </a:xfrm>
        </p:grpSpPr>
        <p:sp>
          <p:nvSpPr>
            <p:cNvPr id="944" name="Google Shape;944;p1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17"/>
          <p:cNvGrpSpPr/>
          <p:nvPr/>
        </p:nvGrpSpPr>
        <p:grpSpPr>
          <a:xfrm>
            <a:off x="-246311" y="3659987"/>
            <a:ext cx="925310" cy="943383"/>
            <a:chOff x="595389" y="1761100"/>
            <a:chExt cx="925310" cy="943383"/>
          </a:xfrm>
        </p:grpSpPr>
        <p:cxnSp>
          <p:nvCxnSpPr>
            <p:cNvPr id="948" name="Google Shape;948;p1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1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1" name="Google Shape;951;p17"/>
          <p:cNvGrpSpPr/>
          <p:nvPr/>
        </p:nvGrpSpPr>
        <p:grpSpPr>
          <a:xfrm>
            <a:off x="6844039" y="4715075"/>
            <a:ext cx="925310" cy="943383"/>
            <a:chOff x="595389" y="1761100"/>
            <a:chExt cx="925310" cy="943383"/>
          </a:xfrm>
        </p:grpSpPr>
        <p:cxnSp>
          <p:nvCxnSpPr>
            <p:cNvPr id="952" name="Google Shape;952;p1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1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1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5" name="Google Shape;955;p17"/>
          <p:cNvGrpSpPr/>
          <p:nvPr/>
        </p:nvGrpSpPr>
        <p:grpSpPr>
          <a:xfrm>
            <a:off x="713097" y="213225"/>
            <a:ext cx="1584577" cy="196549"/>
            <a:chOff x="750197" y="155825"/>
            <a:chExt cx="1584577" cy="196549"/>
          </a:xfrm>
        </p:grpSpPr>
        <p:sp>
          <p:nvSpPr>
            <p:cNvPr id="956" name="Google Shape;956;p1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17"/>
          <p:cNvGrpSpPr/>
          <p:nvPr/>
        </p:nvGrpSpPr>
        <p:grpSpPr>
          <a:xfrm>
            <a:off x="7564414" y="-403375"/>
            <a:ext cx="925310" cy="943383"/>
            <a:chOff x="595389" y="1761100"/>
            <a:chExt cx="925310" cy="943383"/>
          </a:xfrm>
        </p:grpSpPr>
        <p:cxnSp>
          <p:nvCxnSpPr>
            <p:cNvPr id="975" name="Google Shape;975;p1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1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1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8" name="Google Shape;978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9" name="Google Shape;979;p17"/>
          <p:cNvGrpSpPr/>
          <p:nvPr/>
        </p:nvGrpSpPr>
        <p:grpSpPr>
          <a:xfrm>
            <a:off x="8616195" y="2858138"/>
            <a:ext cx="1656312" cy="1660374"/>
            <a:chOff x="2929375" y="236175"/>
            <a:chExt cx="805325" cy="807300"/>
          </a:xfrm>
        </p:grpSpPr>
        <p:sp>
          <p:nvSpPr>
            <p:cNvPr id="980" name="Google Shape;980;p1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1" name="Google Shape;1001;p18"/>
          <p:cNvGrpSpPr/>
          <p:nvPr/>
        </p:nvGrpSpPr>
        <p:grpSpPr>
          <a:xfrm>
            <a:off x="8032695" y="4147613"/>
            <a:ext cx="1656312" cy="1660374"/>
            <a:chOff x="2929375" y="236175"/>
            <a:chExt cx="805325" cy="807300"/>
          </a:xfrm>
        </p:grpSpPr>
        <p:sp>
          <p:nvSpPr>
            <p:cNvPr id="1002" name="Google Shape;1002;p1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4300600" y="4743900"/>
            <a:ext cx="538025" cy="157800"/>
            <a:chOff x="2575325" y="1348650"/>
            <a:chExt cx="538025" cy="157800"/>
          </a:xfrm>
        </p:grpSpPr>
        <p:sp>
          <p:nvSpPr>
            <p:cNvPr id="1022" name="Google Shape;1022;p1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18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026" name="Google Shape;1026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9" name="Google Shape;1029;p18"/>
          <p:cNvGrpSpPr/>
          <p:nvPr/>
        </p:nvGrpSpPr>
        <p:grpSpPr>
          <a:xfrm>
            <a:off x="7400822" y="177200"/>
            <a:ext cx="1584577" cy="196549"/>
            <a:chOff x="750197" y="155825"/>
            <a:chExt cx="1584577" cy="196549"/>
          </a:xfrm>
        </p:grpSpPr>
        <p:sp>
          <p:nvSpPr>
            <p:cNvPr id="1030" name="Google Shape;1030;p1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18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049" name="Google Shape;1049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2" name="Google Shape;1052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53" name="Google Shape;1053;p18"/>
          <p:cNvGrpSpPr/>
          <p:nvPr/>
        </p:nvGrpSpPr>
        <p:grpSpPr>
          <a:xfrm>
            <a:off x="-567955" y="-694887"/>
            <a:ext cx="1656312" cy="1660374"/>
            <a:chOff x="2929375" y="236175"/>
            <a:chExt cx="805325" cy="807300"/>
          </a:xfrm>
        </p:grpSpPr>
        <p:sp>
          <p:nvSpPr>
            <p:cNvPr id="1054" name="Google Shape;1054;p1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" name="Google Shape;1075;p19"/>
          <p:cNvGrpSpPr/>
          <p:nvPr/>
        </p:nvGrpSpPr>
        <p:grpSpPr>
          <a:xfrm>
            <a:off x="8032695" y="4147613"/>
            <a:ext cx="1656312" cy="1660374"/>
            <a:chOff x="2929375" y="236175"/>
            <a:chExt cx="805325" cy="807300"/>
          </a:xfrm>
        </p:grpSpPr>
        <p:sp>
          <p:nvSpPr>
            <p:cNvPr id="1076" name="Google Shape;1076;p1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4300600" y="4743900"/>
            <a:ext cx="538025" cy="157800"/>
            <a:chOff x="2575325" y="1348650"/>
            <a:chExt cx="538025" cy="157800"/>
          </a:xfrm>
        </p:grpSpPr>
        <p:sp>
          <p:nvSpPr>
            <p:cNvPr id="1096" name="Google Shape;1096;p1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19"/>
          <p:cNvGrpSpPr/>
          <p:nvPr/>
        </p:nvGrpSpPr>
        <p:grpSpPr>
          <a:xfrm>
            <a:off x="-323011" y="3753300"/>
            <a:ext cx="925310" cy="943383"/>
            <a:chOff x="595389" y="1761100"/>
            <a:chExt cx="925310" cy="943383"/>
          </a:xfrm>
        </p:grpSpPr>
        <p:cxnSp>
          <p:nvCxnSpPr>
            <p:cNvPr id="1100" name="Google Shape;1100;p1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1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1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3" name="Google Shape;1103;p19"/>
          <p:cNvGrpSpPr/>
          <p:nvPr/>
        </p:nvGrpSpPr>
        <p:grpSpPr>
          <a:xfrm>
            <a:off x="6839422" y="177200"/>
            <a:ext cx="1584577" cy="196549"/>
            <a:chOff x="750197" y="155825"/>
            <a:chExt cx="1584577" cy="196549"/>
          </a:xfrm>
        </p:grpSpPr>
        <p:sp>
          <p:nvSpPr>
            <p:cNvPr id="1104" name="Google Shape;1104;p1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19"/>
          <p:cNvGrpSpPr/>
          <p:nvPr/>
        </p:nvGrpSpPr>
        <p:grpSpPr>
          <a:xfrm>
            <a:off x="8529739" y="1145550"/>
            <a:ext cx="925310" cy="943383"/>
            <a:chOff x="595389" y="1761100"/>
            <a:chExt cx="925310" cy="943383"/>
          </a:xfrm>
        </p:grpSpPr>
        <p:cxnSp>
          <p:nvCxnSpPr>
            <p:cNvPr id="1123" name="Google Shape;1123;p1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1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1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6" name="Google Shape;1126;p19"/>
          <p:cNvGrpSpPr/>
          <p:nvPr/>
        </p:nvGrpSpPr>
        <p:grpSpPr>
          <a:xfrm>
            <a:off x="-688505" y="-853362"/>
            <a:ext cx="1656312" cy="1660374"/>
            <a:chOff x="2929375" y="236175"/>
            <a:chExt cx="805325" cy="807300"/>
          </a:xfrm>
        </p:grpSpPr>
        <p:sp>
          <p:nvSpPr>
            <p:cNvPr id="1127" name="Google Shape;1127;p1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0" y="0"/>
            <a:ext cx="2751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69" name="Google Shape;69;p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8565939" y="2998375"/>
            <a:ext cx="925310" cy="943383"/>
            <a:chOff x="595389" y="1761100"/>
            <a:chExt cx="925310" cy="943383"/>
          </a:xfrm>
        </p:grpSpPr>
        <p:cxnSp>
          <p:nvCxnSpPr>
            <p:cNvPr id="89" name="Google Shape;89;p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" name="Google Shape;92;p3"/>
          <p:cNvGrpSpPr/>
          <p:nvPr/>
        </p:nvGrpSpPr>
        <p:grpSpPr>
          <a:xfrm>
            <a:off x="-316986" y="627862"/>
            <a:ext cx="925310" cy="943383"/>
            <a:chOff x="595389" y="1761100"/>
            <a:chExt cx="925310" cy="943383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3"/>
          <p:cNvGrpSpPr/>
          <p:nvPr/>
        </p:nvGrpSpPr>
        <p:grpSpPr>
          <a:xfrm>
            <a:off x="958410" y="4505112"/>
            <a:ext cx="1584577" cy="196549"/>
            <a:chOff x="750197" y="155825"/>
            <a:chExt cx="1584577" cy="196549"/>
          </a:xfrm>
        </p:grpSpPr>
        <p:sp>
          <p:nvSpPr>
            <p:cNvPr id="97" name="Google Shape;97;p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4063762" y="2309550"/>
            <a:ext cx="4030500" cy="904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3"/>
          <p:cNvSpPr txBox="1"/>
          <p:nvPr>
            <p:ph hasCustomPrompt="1" idx="2" type="title"/>
          </p:nvPr>
        </p:nvSpPr>
        <p:spPr>
          <a:xfrm>
            <a:off x="5548308" y="1494475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/>
          <p:nvPr>
            <p:ph idx="1" type="subTitle"/>
          </p:nvPr>
        </p:nvSpPr>
        <p:spPr>
          <a:xfrm>
            <a:off x="4063750" y="3309725"/>
            <a:ext cx="4030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/>
          <p:nvPr>
            <p:ph idx="3" type="pic"/>
          </p:nvPr>
        </p:nvSpPr>
        <p:spPr>
          <a:xfrm>
            <a:off x="958388" y="98685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" name="Google Shape;1223;p21"/>
          <p:cNvGrpSpPr/>
          <p:nvPr/>
        </p:nvGrpSpPr>
        <p:grpSpPr>
          <a:xfrm>
            <a:off x="7946270" y="4162013"/>
            <a:ext cx="1656312" cy="1660374"/>
            <a:chOff x="2929375" y="236175"/>
            <a:chExt cx="805325" cy="807300"/>
          </a:xfrm>
        </p:grpSpPr>
        <p:sp>
          <p:nvSpPr>
            <p:cNvPr id="1224" name="Google Shape;1224;p2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21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244" name="Google Shape;1244;p2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7" name="Google Shape;1247;p21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248" name="Google Shape;1248;p2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1" name="Google Shape;1251;p21"/>
          <p:cNvGrpSpPr/>
          <p:nvPr/>
        </p:nvGrpSpPr>
        <p:grpSpPr>
          <a:xfrm rot="5400000">
            <a:off x="7982147" y="2478037"/>
            <a:ext cx="1584577" cy="196549"/>
            <a:chOff x="750197" y="155825"/>
            <a:chExt cx="1584577" cy="196549"/>
          </a:xfrm>
        </p:grpSpPr>
        <p:sp>
          <p:nvSpPr>
            <p:cNvPr id="1252" name="Google Shape;1252;p21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21"/>
          <p:cNvSpPr txBox="1"/>
          <p:nvPr>
            <p:ph type="title"/>
          </p:nvPr>
        </p:nvSpPr>
        <p:spPr>
          <a:xfrm>
            <a:off x="1215438" y="1591900"/>
            <a:ext cx="24519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1" name="Google Shape;1271;p21"/>
          <p:cNvSpPr txBox="1"/>
          <p:nvPr>
            <p:ph idx="1" type="subTitle"/>
          </p:nvPr>
        </p:nvSpPr>
        <p:spPr>
          <a:xfrm>
            <a:off x="1215438" y="2439498"/>
            <a:ext cx="2451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72" name="Google Shape;1272;p21"/>
          <p:cNvGrpSpPr/>
          <p:nvPr/>
        </p:nvGrpSpPr>
        <p:grpSpPr>
          <a:xfrm>
            <a:off x="7946270" y="-448412"/>
            <a:ext cx="1656312" cy="1660374"/>
            <a:chOff x="2929375" y="236175"/>
            <a:chExt cx="805325" cy="807300"/>
          </a:xfrm>
        </p:grpSpPr>
        <p:sp>
          <p:nvSpPr>
            <p:cNvPr id="1273" name="Google Shape;1273;p2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Google Shape;129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22"/>
          <p:cNvSpPr txBox="1"/>
          <p:nvPr>
            <p:ph type="title"/>
          </p:nvPr>
        </p:nvSpPr>
        <p:spPr>
          <a:xfrm>
            <a:off x="1827163" y="1752388"/>
            <a:ext cx="26511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5" name="Google Shape;1295;p22"/>
          <p:cNvSpPr txBox="1"/>
          <p:nvPr>
            <p:ph idx="1" type="subTitle"/>
          </p:nvPr>
        </p:nvSpPr>
        <p:spPr>
          <a:xfrm>
            <a:off x="1827163" y="2274502"/>
            <a:ext cx="26511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96" name="Google Shape;1296;p22"/>
          <p:cNvGrpSpPr/>
          <p:nvPr/>
        </p:nvGrpSpPr>
        <p:grpSpPr>
          <a:xfrm flipH="1">
            <a:off x="8072487" y="4126013"/>
            <a:ext cx="1656312" cy="1660374"/>
            <a:chOff x="2929375" y="236175"/>
            <a:chExt cx="805325" cy="807300"/>
          </a:xfrm>
        </p:grpSpPr>
        <p:sp>
          <p:nvSpPr>
            <p:cNvPr id="1297" name="Google Shape;1297;p2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2"/>
          <p:cNvGrpSpPr/>
          <p:nvPr/>
        </p:nvGrpSpPr>
        <p:grpSpPr>
          <a:xfrm flipH="1">
            <a:off x="4033969" y="4715075"/>
            <a:ext cx="538025" cy="157800"/>
            <a:chOff x="2575325" y="1348650"/>
            <a:chExt cx="538025" cy="157800"/>
          </a:xfrm>
        </p:grpSpPr>
        <p:sp>
          <p:nvSpPr>
            <p:cNvPr id="1317" name="Google Shape;1317;p2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2"/>
          <p:cNvGrpSpPr/>
          <p:nvPr/>
        </p:nvGrpSpPr>
        <p:grpSpPr>
          <a:xfrm>
            <a:off x="-390386" y="3475712"/>
            <a:ext cx="925310" cy="943383"/>
            <a:chOff x="595389" y="1761100"/>
            <a:chExt cx="925310" cy="943383"/>
          </a:xfrm>
        </p:grpSpPr>
        <p:cxnSp>
          <p:nvCxnSpPr>
            <p:cNvPr id="1321" name="Google Shape;1321;p2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2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2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22"/>
          <p:cNvGrpSpPr/>
          <p:nvPr/>
        </p:nvGrpSpPr>
        <p:grpSpPr>
          <a:xfrm flipH="1">
            <a:off x="6839420" y="155600"/>
            <a:ext cx="1584577" cy="196549"/>
            <a:chOff x="750197" y="155825"/>
            <a:chExt cx="1584577" cy="196549"/>
          </a:xfrm>
        </p:grpSpPr>
        <p:sp>
          <p:nvSpPr>
            <p:cNvPr id="1325" name="Google Shape;1325;p2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2"/>
          <p:cNvGrpSpPr/>
          <p:nvPr/>
        </p:nvGrpSpPr>
        <p:grpSpPr>
          <a:xfrm flipH="1">
            <a:off x="8437982" y="540000"/>
            <a:ext cx="925310" cy="943383"/>
            <a:chOff x="595389" y="1761100"/>
            <a:chExt cx="925310" cy="943383"/>
          </a:xfrm>
        </p:grpSpPr>
        <p:cxnSp>
          <p:nvCxnSpPr>
            <p:cNvPr id="1344" name="Google Shape;1344;p2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7" name="Google Shape;1347;p22"/>
          <p:cNvGrpSpPr/>
          <p:nvPr/>
        </p:nvGrpSpPr>
        <p:grpSpPr>
          <a:xfrm flipH="1">
            <a:off x="1488237" y="-750962"/>
            <a:ext cx="1656312" cy="1660374"/>
            <a:chOff x="2929375" y="236175"/>
            <a:chExt cx="805325" cy="807300"/>
          </a:xfrm>
        </p:grpSpPr>
        <p:sp>
          <p:nvSpPr>
            <p:cNvPr id="1348" name="Google Shape;1348;p2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9" name="Google Shape;1369;p23"/>
          <p:cNvGrpSpPr/>
          <p:nvPr/>
        </p:nvGrpSpPr>
        <p:grpSpPr>
          <a:xfrm>
            <a:off x="-316455" y="3886388"/>
            <a:ext cx="1656312" cy="1660374"/>
            <a:chOff x="2929375" y="236175"/>
            <a:chExt cx="805325" cy="807300"/>
          </a:xfrm>
        </p:grpSpPr>
        <p:sp>
          <p:nvSpPr>
            <p:cNvPr id="1370" name="Google Shape;1370;p2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3"/>
          <p:cNvGrpSpPr/>
          <p:nvPr/>
        </p:nvGrpSpPr>
        <p:grpSpPr>
          <a:xfrm>
            <a:off x="6508175" y="4715075"/>
            <a:ext cx="538025" cy="157800"/>
            <a:chOff x="2575325" y="1348650"/>
            <a:chExt cx="538025" cy="157800"/>
          </a:xfrm>
        </p:grpSpPr>
        <p:sp>
          <p:nvSpPr>
            <p:cNvPr id="1390" name="Google Shape;1390;p2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3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394" name="Google Shape;1394;p2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2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2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7" name="Google Shape;1397;p23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398" name="Google Shape;1398;p2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1" name="Google Shape;1401;p23"/>
          <p:cNvGrpSpPr/>
          <p:nvPr/>
        </p:nvGrpSpPr>
        <p:grpSpPr>
          <a:xfrm>
            <a:off x="1558572" y="213225"/>
            <a:ext cx="1584577" cy="196549"/>
            <a:chOff x="750197" y="155825"/>
            <a:chExt cx="1584577" cy="196549"/>
          </a:xfrm>
        </p:grpSpPr>
        <p:sp>
          <p:nvSpPr>
            <p:cNvPr id="1402" name="Google Shape;1402;p2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23"/>
          <p:cNvGrpSpPr/>
          <p:nvPr/>
        </p:nvGrpSpPr>
        <p:grpSpPr>
          <a:xfrm>
            <a:off x="8580889" y="2943025"/>
            <a:ext cx="925310" cy="943383"/>
            <a:chOff x="595389" y="1761100"/>
            <a:chExt cx="925310" cy="943383"/>
          </a:xfrm>
        </p:grpSpPr>
        <p:cxnSp>
          <p:nvCxnSpPr>
            <p:cNvPr id="1421" name="Google Shape;1421;p2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2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4" name="Google Shape;1424;p23"/>
          <p:cNvSpPr txBox="1"/>
          <p:nvPr>
            <p:ph type="title"/>
          </p:nvPr>
        </p:nvSpPr>
        <p:spPr>
          <a:xfrm>
            <a:off x="5458975" y="1752713"/>
            <a:ext cx="2500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5" name="Google Shape;1425;p23"/>
          <p:cNvSpPr txBox="1"/>
          <p:nvPr>
            <p:ph idx="1" type="subTitle"/>
          </p:nvPr>
        </p:nvSpPr>
        <p:spPr>
          <a:xfrm>
            <a:off x="5458975" y="2217355"/>
            <a:ext cx="2500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426" name="Google Shape;1426;p23"/>
          <p:cNvGrpSpPr/>
          <p:nvPr/>
        </p:nvGrpSpPr>
        <p:grpSpPr>
          <a:xfrm>
            <a:off x="7849895" y="-464687"/>
            <a:ext cx="1656312" cy="1660374"/>
            <a:chOff x="2929375" y="236175"/>
            <a:chExt cx="805325" cy="807300"/>
          </a:xfrm>
        </p:grpSpPr>
        <p:sp>
          <p:nvSpPr>
            <p:cNvPr id="1427" name="Google Shape;1427;p2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Google Shape;144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24"/>
          <p:cNvSpPr/>
          <p:nvPr/>
        </p:nvSpPr>
        <p:spPr>
          <a:xfrm>
            <a:off x="6634675" y="0"/>
            <a:ext cx="25092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24"/>
          <p:cNvGrpSpPr/>
          <p:nvPr/>
        </p:nvGrpSpPr>
        <p:grpSpPr>
          <a:xfrm>
            <a:off x="8248820" y="1741563"/>
            <a:ext cx="1656312" cy="1660374"/>
            <a:chOff x="2929375" y="236175"/>
            <a:chExt cx="805325" cy="807300"/>
          </a:xfrm>
        </p:grpSpPr>
        <p:sp>
          <p:nvSpPr>
            <p:cNvPr id="1450" name="Google Shape;1450;p2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3640225" y="4715075"/>
            <a:ext cx="538025" cy="157800"/>
            <a:chOff x="2575325" y="1348650"/>
            <a:chExt cx="538025" cy="157800"/>
          </a:xfrm>
        </p:grpSpPr>
        <p:sp>
          <p:nvSpPr>
            <p:cNvPr id="1470" name="Google Shape;1470;p2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24"/>
          <p:cNvGrpSpPr/>
          <p:nvPr/>
        </p:nvGrpSpPr>
        <p:grpSpPr>
          <a:xfrm>
            <a:off x="-311161" y="3659987"/>
            <a:ext cx="925310" cy="943383"/>
            <a:chOff x="595389" y="1761100"/>
            <a:chExt cx="925310" cy="943383"/>
          </a:xfrm>
        </p:grpSpPr>
        <p:cxnSp>
          <p:nvCxnSpPr>
            <p:cNvPr id="1474" name="Google Shape;1474;p2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2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2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7" name="Google Shape;1477;p24"/>
          <p:cNvGrpSpPr/>
          <p:nvPr/>
        </p:nvGrpSpPr>
        <p:grpSpPr>
          <a:xfrm>
            <a:off x="8423989" y="4512450"/>
            <a:ext cx="925310" cy="943383"/>
            <a:chOff x="595389" y="1761100"/>
            <a:chExt cx="925310" cy="943383"/>
          </a:xfrm>
        </p:grpSpPr>
        <p:cxnSp>
          <p:nvCxnSpPr>
            <p:cNvPr id="1478" name="Google Shape;1478;p2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2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2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1" name="Google Shape;1481;p24"/>
          <p:cNvGrpSpPr/>
          <p:nvPr/>
        </p:nvGrpSpPr>
        <p:grpSpPr>
          <a:xfrm>
            <a:off x="713097" y="213225"/>
            <a:ext cx="1584577" cy="196549"/>
            <a:chOff x="750197" y="155825"/>
            <a:chExt cx="1584577" cy="196549"/>
          </a:xfrm>
        </p:grpSpPr>
        <p:sp>
          <p:nvSpPr>
            <p:cNvPr id="1482" name="Google Shape;1482;p2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0" name="Google Shape;1500;p24"/>
          <p:cNvSpPr txBox="1"/>
          <p:nvPr>
            <p:ph type="title"/>
          </p:nvPr>
        </p:nvSpPr>
        <p:spPr>
          <a:xfrm>
            <a:off x="713100" y="1599713"/>
            <a:ext cx="4265700" cy="115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1" name="Google Shape;1501;p24"/>
          <p:cNvSpPr txBox="1"/>
          <p:nvPr>
            <p:ph idx="1" type="subTitle"/>
          </p:nvPr>
        </p:nvSpPr>
        <p:spPr>
          <a:xfrm>
            <a:off x="713131" y="2676163"/>
            <a:ext cx="4265700" cy="86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2" name="Google Shape;1502;p24"/>
          <p:cNvSpPr/>
          <p:nvPr>
            <p:ph idx="2" type="pic"/>
          </p:nvPr>
        </p:nvSpPr>
        <p:spPr>
          <a:xfrm>
            <a:off x="5251225" y="1195450"/>
            <a:ext cx="2748300" cy="2752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1503" name="Google Shape;1503;p24"/>
          <p:cNvGrpSpPr/>
          <p:nvPr/>
        </p:nvGrpSpPr>
        <p:grpSpPr>
          <a:xfrm>
            <a:off x="7379439" y="-335700"/>
            <a:ext cx="925310" cy="943383"/>
            <a:chOff x="595389" y="1761100"/>
            <a:chExt cx="925310" cy="943383"/>
          </a:xfrm>
        </p:grpSpPr>
        <p:cxnSp>
          <p:nvCxnSpPr>
            <p:cNvPr id="1504" name="Google Shape;1504;p2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2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2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" name="Google Shape;15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9" name="Google Shape;1509;p25"/>
          <p:cNvGrpSpPr/>
          <p:nvPr/>
        </p:nvGrpSpPr>
        <p:grpSpPr>
          <a:xfrm>
            <a:off x="8169570" y="4244876"/>
            <a:ext cx="1656312" cy="1660374"/>
            <a:chOff x="2929375" y="236175"/>
            <a:chExt cx="805325" cy="807300"/>
          </a:xfrm>
        </p:grpSpPr>
        <p:sp>
          <p:nvSpPr>
            <p:cNvPr id="1510" name="Google Shape;1510;p2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5"/>
          <p:cNvGrpSpPr/>
          <p:nvPr/>
        </p:nvGrpSpPr>
        <p:grpSpPr>
          <a:xfrm>
            <a:off x="1383300" y="4715075"/>
            <a:ext cx="538025" cy="157800"/>
            <a:chOff x="2575325" y="1348650"/>
            <a:chExt cx="538025" cy="157800"/>
          </a:xfrm>
        </p:grpSpPr>
        <p:sp>
          <p:nvSpPr>
            <p:cNvPr id="1530" name="Google Shape;1530;p2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25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534" name="Google Shape;1534;p2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2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2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7" name="Google Shape;1537;p25"/>
          <p:cNvGrpSpPr/>
          <p:nvPr/>
        </p:nvGrpSpPr>
        <p:grpSpPr>
          <a:xfrm>
            <a:off x="6642364" y="4603375"/>
            <a:ext cx="925310" cy="943383"/>
            <a:chOff x="595389" y="1761100"/>
            <a:chExt cx="925310" cy="943383"/>
          </a:xfrm>
        </p:grpSpPr>
        <p:cxnSp>
          <p:nvCxnSpPr>
            <p:cNvPr id="1538" name="Google Shape;1538;p2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2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2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1" name="Google Shape;1541;p25"/>
          <p:cNvGrpSpPr/>
          <p:nvPr/>
        </p:nvGrpSpPr>
        <p:grpSpPr>
          <a:xfrm>
            <a:off x="6788522" y="213225"/>
            <a:ext cx="1584577" cy="196549"/>
            <a:chOff x="750197" y="155825"/>
            <a:chExt cx="1584577" cy="196549"/>
          </a:xfrm>
        </p:grpSpPr>
        <p:sp>
          <p:nvSpPr>
            <p:cNvPr id="1542" name="Google Shape;1542;p2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5"/>
          <p:cNvGrpSpPr/>
          <p:nvPr/>
        </p:nvGrpSpPr>
        <p:grpSpPr>
          <a:xfrm>
            <a:off x="8535064" y="792575"/>
            <a:ext cx="925310" cy="943383"/>
            <a:chOff x="595389" y="1761100"/>
            <a:chExt cx="925310" cy="943383"/>
          </a:xfrm>
        </p:grpSpPr>
        <p:cxnSp>
          <p:nvCxnSpPr>
            <p:cNvPr id="1561" name="Google Shape;1561;p2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2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2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4" name="Google Shape;1564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5" name="Google Shape;1565;p25"/>
          <p:cNvSpPr txBox="1"/>
          <p:nvPr>
            <p:ph idx="1" type="body"/>
          </p:nvPr>
        </p:nvSpPr>
        <p:spPr>
          <a:xfrm>
            <a:off x="720000" y="1152475"/>
            <a:ext cx="385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566" name="Google Shape;1566;p25"/>
          <p:cNvGrpSpPr/>
          <p:nvPr/>
        </p:nvGrpSpPr>
        <p:grpSpPr>
          <a:xfrm>
            <a:off x="-640655" y="4244876"/>
            <a:ext cx="1656312" cy="1660374"/>
            <a:chOff x="2929375" y="236175"/>
            <a:chExt cx="805325" cy="807300"/>
          </a:xfrm>
        </p:grpSpPr>
        <p:sp>
          <p:nvSpPr>
            <p:cNvPr id="1567" name="Google Shape;1567;p2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Google Shape;1586;p25"/>
          <p:cNvSpPr txBox="1"/>
          <p:nvPr>
            <p:ph idx="2" type="body"/>
          </p:nvPr>
        </p:nvSpPr>
        <p:spPr>
          <a:xfrm>
            <a:off x="4574025" y="1152475"/>
            <a:ext cx="385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vvic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26"/>
          <p:cNvGrpSpPr/>
          <p:nvPr/>
        </p:nvGrpSpPr>
        <p:grpSpPr>
          <a:xfrm>
            <a:off x="8524820" y="1741563"/>
            <a:ext cx="1656312" cy="1660374"/>
            <a:chOff x="2929375" y="236175"/>
            <a:chExt cx="805325" cy="807300"/>
          </a:xfrm>
        </p:grpSpPr>
        <p:sp>
          <p:nvSpPr>
            <p:cNvPr id="1590" name="Google Shape;1590;p2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26"/>
          <p:cNvGrpSpPr/>
          <p:nvPr/>
        </p:nvGrpSpPr>
        <p:grpSpPr>
          <a:xfrm>
            <a:off x="4300600" y="4715075"/>
            <a:ext cx="538025" cy="157800"/>
            <a:chOff x="2575325" y="1348650"/>
            <a:chExt cx="538025" cy="157800"/>
          </a:xfrm>
        </p:grpSpPr>
        <p:sp>
          <p:nvSpPr>
            <p:cNvPr id="1610" name="Google Shape;1610;p2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26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614" name="Google Shape;1614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7" name="Google Shape;1617;p26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618" name="Google Shape;1618;p2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26"/>
          <p:cNvGrpSpPr/>
          <p:nvPr/>
        </p:nvGrpSpPr>
        <p:grpSpPr>
          <a:xfrm>
            <a:off x="8104714" y="4394475"/>
            <a:ext cx="925310" cy="943383"/>
            <a:chOff x="595389" y="1761100"/>
            <a:chExt cx="925310" cy="943383"/>
          </a:xfrm>
        </p:grpSpPr>
        <p:cxnSp>
          <p:nvCxnSpPr>
            <p:cNvPr id="1637" name="Google Shape;1637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0" name="Google Shape;1640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6"/>
          <p:cNvSpPr txBox="1"/>
          <p:nvPr>
            <p:ph idx="1" type="subTitle"/>
          </p:nvPr>
        </p:nvSpPr>
        <p:spPr>
          <a:xfrm>
            <a:off x="1670563" y="3714439"/>
            <a:ext cx="2433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2" name="Google Shape;1642;p26"/>
          <p:cNvSpPr txBox="1"/>
          <p:nvPr>
            <p:ph idx="2" type="subTitle"/>
          </p:nvPr>
        </p:nvSpPr>
        <p:spPr>
          <a:xfrm>
            <a:off x="5040137" y="3714439"/>
            <a:ext cx="2433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3" name="Google Shape;1643;p26"/>
          <p:cNvSpPr txBox="1"/>
          <p:nvPr>
            <p:ph idx="3" type="subTitle"/>
          </p:nvPr>
        </p:nvSpPr>
        <p:spPr>
          <a:xfrm>
            <a:off x="1670564" y="3395250"/>
            <a:ext cx="243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26"/>
          <p:cNvSpPr txBox="1"/>
          <p:nvPr>
            <p:ph idx="4" type="subTitle"/>
          </p:nvPr>
        </p:nvSpPr>
        <p:spPr>
          <a:xfrm>
            <a:off x="5040139" y="3395250"/>
            <a:ext cx="243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6"/>
          <p:cNvSpPr/>
          <p:nvPr>
            <p:ph idx="5" type="pic"/>
          </p:nvPr>
        </p:nvSpPr>
        <p:spPr>
          <a:xfrm>
            <a:off x="2104650" y="1563475"/>
            <a:ext cx="1565100" cy="1565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646" name="Google Shape;1646;p26"/>
          <p:cNvSpPr/>
          <p:nvPr>
            <p:ph idx="6" type="pic"/>
          </p:nvPr>
        </p:nvSpPr>
        <p:spPr>
          <a:xfrm>
            <a:off x="5474200" y="1563475"/>
            <a:ext cx="1565100" cy="1565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1647" name="Google Shape;1647;p26"/>
          <p:cNvGrpSpPr/>
          <p:nvPr/>
        </p:nvGrpSpPr>
        <p:grpSpPr>
          <a:xfrm>
            <a:off x="-1063405" y="1741563"/>
            <a:ext cx="1656312" cy="1660374"/>
            <a:chOff x="2929375" y="236175"/>
            <a:chExt cx="805325" cy="807300"/>
          </a:xfrm>
        </p:grpSpPr>
        <p:sp>
          <p:nvSpPr>
            <p:cNvPr id="1648" name="Google Shape;1648;p2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_1"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27"/>
          <p:cNvGrpSpPr/>
          <p:nvPr/>
        </p:nvGrpSpPr>
        <p:grpSpPr>
          <a:xfrm>
            <a:off x="7947370" y="-568374"/>
            <a:ext cx="1656312" cy="1660374"/>
            <a:chOff x="2929375" y="236175"/>
            <a:chExt cx="805325" cy="807300"/>
          </a:xfrm>
        </p:grpSpPr>
        <p:sp>
          <p:nvSpPr>
            <p:cNvPr id="1671" name="Google Shape;1671;p2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>
            <a:off x="-401736" y="390950"/>
            <a:ext cx="925310" cy="943383"/>
            <a:chOff x="595389" y="1761100"/>
            <a:chExt cx="925310" cy="943383"/>
          </a:xfrm>
        </p:grpSpPr>
        <p:cxnSp>
          <p:nvCxnSpPr>
            <p:cNvPr id="1691" name="Google Shape;1691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4" name="Google Shape;1694;p27"/>
          <p:cNvGrpSpPr/>
          <p:nvPr/>
        </p:nvGrpSpPr>
        <p:grpSpPr>
          <a:xfrm>
            <a:off x="8568314" y="3963425"/>
            <a:ext cx="925310" cy="943383"/>
            <a:chOff x="595389" y="1761100"/>
            <a:chExt cx="925310" cy="943383"/>
          </a:xfrm>
        </p:grpSpPr>
        <p:cxnSp>
          <p:nvCxnSpPr>
            <p:cNvPr id="1695" name="Google Shape;1695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8" name="Google Shape;1698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idx="1" type="subTitle"/>
          </p:nvPr>
        </p:nvSpPr>
        <p:spPr>
          <a:xfrm>
            <a:off x="1206900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0" name="Google Shape;1700;p27"/>
          <p:cNvSpPr txBox="1"/>
          <p:nvPr>
            <p:ph idx="2" type="subTitle"/>
          </p:nvPr>
        </p:nvSpPr>
        <p:spPr>
          <a:xfrm>
            <a:off x="4686601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" name="Google Shape;17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28"/>
          <p:cNvSpPr/>
          <p:nvPr/>
        </p:nvSpPr>
        <p:spPr>
          <a:xfrm>
            <a:off x="7340650" y="0"/>
            <a:ext cx="180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4" name="Google Shape;1704;p28"/>
          <p:cNvGrpSpPr/>
          <p:nvPr/>
        </p:nvGrpSpPr>
        <p:grpSpPr>
          <a:xfrm>
            <a:off x="-1008030" y="3427238"/>
            <a:ext cx="1656312" cy="1660374"/>
            <a:chOff x="2929375" y="236175"/>
            <a:chExt cx="805325" cy="807300"/>
          </a:xfrm>
        </p:grpSpPr>
        <p:sp>
          <p:nvSpPr>
            <p:cNvPr id="1705" name="Google Shape;1705;p2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28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1725" name="Google Shape;1725;p2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28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729" name="Google Shape;1729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2" name="Google Shape;1732;p28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733" name="Google Shape;1733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6" name="Google Shape;1736;p28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737" name="Google Shape;1737;p2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6" name="Google Shape;1756;p28"/>
          <p:cNvSpPr txBox="1"/>
          <p:nvPr>
            <p:ph idx="1" type="subTitle"/>
          </p:nvPr>
        </p:nvSpPr>
        <p:spPr>
          <a:xfrm>
            <a:off x="986200" y="2852532"/>
            <a:ext cx="3094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7" name="Google Shape;1757;p28"/>
          <p:cNvSpPr txBox="1"/>
          <p:nvPr>
            <p:ph idx="2" type="subTitle"/>
          </p:nvPr>
        </p:nvSpPr>
        <p:spPr>
          <a:xfrm>
            <a:off x="986200" y="3998373"/>
            <a:ext cx="3094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8" name="Google Shape;1758;p28"/>
          <p:cNvSpPr txBox="1"/>
          <p:nvPr>
            <p:ph idx="3" type="subTitle"/>
          </p:nvPr>
        </p:nvSpPr>
        <p:spPr>
          <a:xfrm>
            <a:off x="986200" y="1706691"/>
            <a:ext cx="3094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9" name="Google Shape;1759;p28"/>
          <p:cNvSpPr txBox="1"/>
          <p:nvPr>
            <p:ph idx="4" type="subTitle"/>
          </p:nvPr>
        </p:nvSpPr>
        <p:spPr>
          <a:xfrm>
            <a:off x="986210" y="2531141"/>
            <a:ext cx="309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28"/>
          <p:cNvSpPr txBox="1"/>
          <p:nvPr>
            <p:ph idx="5" type="subTitle"/>
          </p:nvPr>
        </p:nvSpPr>
        <p:spPr>
          <a:xfrm>
            <a:off x="986210" y="1385300"/>
            <a:ext cx="309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28"/>
          <p:cNvSpPr txBox="1"/>
          <p:nvPr>
            <p:ph idx="6" type="subTitle"/>
          </p:nvPr>
        </p:nvSpPr>
        <p:spPr>
          <a:xfrm>
            <a:off x="986229" y="3676982"/>
            <a:ext cx="309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2" name="Google Shape;1762;p28"/>
          <p:cNvSpPr/>
          <p:nvPr>
            <p:ph idx="7" type="pic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1763" name="Google Shape;1763;p28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1764" name="Google Shape;1764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29"/>
          <p:cNvSpPr/>
          <p:nvPr/>
        </p:nvSpPr>
        <p:spPr>
          <a:xfrm>
            <a:off x="0" y="0"/>
            <a:ext cx="13398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8632895" y="1741563"/>
            <a:ext cx="1656312" cy="1660374"/>
            <a:chOff x="2929375" y="236175"/>
            <a:chExt cx="805325" cy="807300"/>
          </a:xfrm>
        </p:grpSpPr>
        <p:sp>
          <p:nvSpPr>
            <p:cNvPr id="1771" name="Google Shape;1771;p2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0" name="Google Shape;1790;p29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1791" name="Google Shape;1791;p2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29"/>
          <p:cNvGrpSpPr/>
          <p:nvPr/>
        </p:nvGrpSpPr>
        <p:grpSpPr>
          <a:xfrm>
            <a:off x="-253511" y="68312"/>
            <a:ext cx="925310" cy="943383"/>
            <a:chOff x="595389" y="1761100"/>
            <a:chExt cx="925310" cy="943383"/>
          </a:xfrm>
        </p:grpSpPr>
        <p:cxnSp>
          <p:nvCxnSpPr>
            <p:cNvPr id="1795" name="Google Shape;1795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8" name="Google Shape;1798;p29"/>
          <p:cNvGrpSpPr/>
          <p:nvPr/>
        </p:nvGrpSpPr>
        <p:grpSpPr>
          <a:xfrm>
            <a:off x="8580189" y="4463100"/>
            <a:ext cx="925310" cy="943383"/>
            <a:chOff x="595389" y="1761100"/>
            <a:chExt cx="925310" cy="943383"/>
          </a:xfrm>
        </p:grpSpPr>
        <p:cxnSp>
          <p:nvCxnSpPr>
            <p:cNvPr id="1799" name="Google Shape;1799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2" name="Google Shape;1802;p29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1803" name="Google Shape;1803;p2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1" name="Google Shape;1821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2" name="Google Shape;1822;p29"/>
          <p:cNvSpPr txBox="1"/>
          <p:nvPr>
            <p:ph idx="1" type="subTitle"/>
          </p:nvPr>
        </p:nvSpPr>
        <p:spPr>
          <a:xfrm>
            <a:off x="3778749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3" name="Google Shape;1823;p29"/>
          <p:cNvSpPr txBox="1"/>
          <p:nvPr>
            <p:ph idx="2" type="subTitle"/>
          </p:nvPr>
        </p:nvSpPr>
        <p:spPr>
          <a:xfrm>
            <a:off x="6192753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4" name="Google Shape;1824;p29"/>
          <p:cNvSpPr txBox="1"/>
          <p:nvPr>
            <p:ph idx="3" type="subTitle"/>
          </p:nvPr>
        </p:nvSpPr>
        <p:spPr>
          <a:xfrm>
            <a:off x="3778653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5" name="Google Shape;1825;p29"/>
          <p:cNvSpPr txBox="1"/>
          <p:nvPr>
            <p:ph idx="4" type="subTitle"/>
          </p:nvPr>
        </p:nvSpPr>
        <p:spPr>
          <a:xfrm>
            <a:off x="6192619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6" name="Google Shape;1826;p29"/>
          <p:cNvSpPr txBox="1"/>
          <p:nvPr>
            <p:ph idx="5" type="subTitle"/>
          </p:nvPr>
        </p:nvSpPr>
        <p:spPr>
          <a:xfrm>
            <a:off x="3778600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29"/>
          <p:cNvSpPr txBox="1"/>
          <p:nvPr>
            <p:ph idx="6" type="subTitle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29"/>
          <p:cNvSpPr txBox="1"/>
          <p:nvPr>
            <p:ph idx="7" type="subTitle"/>
          </p:nvPr>
        </p:nvSpPr>
        <p:spPr>
          <a:xfrm>
            <a:off x="3778600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29"/>
          <p:cNvSpPr txBox="1"/>
          <p:nvPr>
            <p:ph idx="8" type="subTitle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29"/>
          <p:cNvSpPr/>
          <p:nvPr>
            <p:ph idx="9" type="pic"/>
          </p:nvPr>
        </p:nvSpPr>
        <p:spPr>
          <a:xfrm>
            <a:off x="921425" y="1443900"/>
            <a:ext cx="2579100" cy="2854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0"/>
          <p:cNvGrpSpPr/>
          <p:nvPr/>
        </p:nvGrpSpPr>
        <p:grpSpPr>
          <a:xfrm>
            <a:off x="1269045" y="4603363"/>
            <a:ext cx="1656312" cy="1660374"/>
            <a:chOff x="2929375" y="236175"/>
            <a:chExt cx="805325" cy="807300"/>
          </a:xfrm>
        </p:grpSpPr>
        <p:sp>
          <p:nvSpPr>
            <p:cNvPr id="1834" name="Google Shape;1834;p3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30"/>
          <p:cNvGrpSpPr/>
          <p:nvPr/>
        </p:nvGrpSpPr>
        <p:grpSpPr>
          <a:xfrm>
            <a:off x="4300600" y="4794325"/>
            <a:ext cx="538025" cy="157800"/>
            <a:chOff x="2575325" y="1348650"/>
            <a:chExt cx="538025" cy="157800"/>
          </a:xfrm>
        </p:grpSpPr>
        <p:sp>
          <p:nvSpPr>
            <p:cNvPr id="1854" name="Google Shape;1854;p3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7" name="Google Shape;1857;p30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858" name="Google Shape;1858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1" name="Google Shape;1861;p30"/>
          <p:cNvGrpSpPr/>
          <p:nvPr/>
        </p:nvGrpSpPr>
        <p:grpSpPr>
          <a:xfrm>
            <a:off x="8349639" y="4480900"/>
            <a:ext cx="925310" cy="943383"/>
            <a:chOff x="595389" y="1761100"/>
            <a:chExt cx="925310" cy="943383"/>
          </a:xfrm>
        </p:grpSpPr>
        <p:cxnSp>
          <p:nvCxnSpPr>
            <p:cNvPr id="1862" name="Google Shape;1862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5" name="Google Shape;1865;p30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866" name="Google Shape;1866;p3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5" name="Google Shape;1885;p30"/>
          <p:cNvSpPr txBox="1"/>
          <p:nvPr>
            <p:ph idx="1" type="subTitle"/>
          </p:nvPr>
        </p:nvSpPr>
        <p:spPr>
          <a:xfrm>
            <a:off x="1031900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6" name="Google Shape;1886;p30"/>
          <p:cNvSpPr txBox="1"/>
          <p:nvPr>
            <p:ph idx="2" type="subTitle"/>
          </p:nvPr>
        </p:nvSpPr>
        <p:spPr>
          <a:xfrm>
            <a:off x="3506695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7" name="Google Shape;1887;p30"/>
          <p:cNvSpPr txBox="1"/>
          <p:nvPr>
            <p:ph idx="3" type="subTitle"/>
          </p:nvPr>
        </p:nvSpPr>
        <p:spPr>
          <a:xfrm>
            <a:off x="5981490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8" name="Google Shape;1888;p30"/>
          <p:cNvSpPr txBox="1"/>
          <p:nvPr>
            <p:ph idx="4" type="subTitle"/>
          </p:nvPr>
        </p:nvSpPr>
        <p:spPr>
          <a:xfrm>
            <a:off x="1031900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9" name="Google Shape;1889;p30"/>
          <p:cNvSpPr txBox="1"/>
          <p:nvPr>
            <p:ph idx="5" type="subTitle"/>
          </p:nvPr>
        </p:nvSpPr>
        <p:spPr>
          <a:xfrm>
            <a:off x="3506695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0" name="Google Shape;1890;p30"/>
          <p:cNvSpPr txBox="1"/>
          <p:nvPr>
            <p:ph idx="6" type="subTitle"/>
          </p:nvPr>
        </p:nvSpPr>
        <p:spPr>
          <a:xfrm>
            <a:off x="5981490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1" name="Google Shape;1891;p30"/>
          <p:cNvSpPr txBox="1"/>
          <p:nvPr>
            <p:ph idx="7" type="subTitle"/>
          </p:nvPr>
        </p:nvSpPr>
        <p:spPr>
          <a:xfrm>
            <a:off x="1031900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2" name="Google Shape;1892;p30"/>
          <p:cNvSpPr txBox="1"/>
          <p:nvPr>
            <p:ph idx="8" type="subTitle"/>
          </p:nvPr>
        </p:nvSpPr>
        <p:spPr>
          <a:xfrm>
            <a:off x="3506700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3" name="Google Shape;1893;p30"/>
          <p:cNvSpPr txBox="1"/>
          <p:nvPr>
            <p:ph idx="9" type="subTitle"/>
          </p:nvPr>
        </p:nvSpPr>
        <p:spPr>
          <a:xfrm>
            <a:off x="5981513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4" name="Google Shape;1894;p30"/>
          <p:cNvSpPr txBox="1"/>
          <p:nvPr>
            <p:ph idx="13" type="subTitle"/>
          </p:nvPr>
        </p:nvSpPr>
        <p:spPr>
          <a:xfrm>
            <a:off x="1031900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5" name="Google Shape;1895;p30"/>
          <p:cNvSpPr txBox="1"/>
          <p:nvPr>
            <p:ph idx="14" type="subTitle"/>
          </p:nvPr>
        </p:nvSpPr>
        <p:spPr>
          <a:xfrm>
            <a:off x="3506700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6" name="Google Shape;1896;p30"/>
          <p:cNvSpPr txBox="1"/>
          <p:nvPr>
            <p:ph idx="15" type="subTitle"/>
          </p:nvPr>
        </p:nvSpPr>
        <p:spPr>
          <a:xfrm>
            <a:off x="5981513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7" name="Google Shape;1897;p30"/>
          <p:cNvGrpSpPr/>
          <p:nvPr/>
        </p:nvGrpSpPr>
        <p:grpSpPr>
          <a:xfrm>
            <a:off x="6412545" y="-1250587"/>
            <a:ext cx="1656312" cy="1660374"/>
            <a:chOff x="2929375" y="236175"/>
            <a:chExt cx="805325" cy="807300"/>
          </a:xfrm>
        </p:grpSpPr>
        <p:sp>
          <p:nvSpPr>
            <p:cNvPr id="1898" name="Google Shape;1898;p3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1008030" y="3427238"/>
            <a:ext cx="1656312" cy="1660374"/>
            <a:chOff x="2929375" y="236175"/>
            <a:chExt cx="805325" cy="807300"/>
          </a:xfrm>
        </p:grpSpPr>
        <p:sp>
          <p:nvSpPr>
            <p:cNvPr id="124" name="Google Shape;124;p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144" name="Google Shape;144;p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48" name="Google Shape;148;p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4"/>
          <p:cNvGrpSpPr/>
          <p:nvPr/>
        </p:nvGrpSpPr>
        <p:grpSpPr>
          <a:xfrm>
            <a:off x="3436664" y="4715075"/>
            <a:ext cx="925310" cy="943383"/>
            <a:chOff x="595389" y="1761100"/>
            <a:chExt cx="925310" cy="943383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" name="Google Shape;155;p4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56" name="Google Shape;156;p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4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175" name="Google Shape;175;p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Google Shape;1919;p31"/>
          <p:cNvSpPr/>
          <p:nvPr/>
        </p:nvSpPr>
        <p:spPr>
          <a:xfrm>
            <a:off x="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0" name="Google Shape;1920;p31"/>
          <p:cNvGrpSpPr/>
          <p:nvPr/>
        </p:nvGrpSpPr>
        <p:grpSpPr>
          <a:xfrm>
            <a:off x="-936180" y="4356538"/>
            <a:ext cx="1656312" cy="1660374"/>
            <a:chOff x="2929375" y="236175"/>
            <a:chExt cx="805325" cy="807300"/>
          </a:xfrm>
        </p:grpSpPr>
        <p:sp>
          <p:nvSpPr>
            <p:cNvPr id="1921" name="Google Shape;1921;p3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Google Shape;1940;p31"/>
          <p:cNvGrpSpPr/>
          <p:nvPr/>
        </p:nvGrpSpPr>
        <p:grpSpPr>
          <a:xfrm>
            <a:off x="4302975" y="194550"/>
            <a:ext cx="538025" cy="157800"/>
            <a:chOff x="2575325" y="1348650"/>
            <a:chExt cx="538025" cy="157800"/>
          </a:xfrm>
        </p:grpSpPr>
        <p:sp>
          <p:nvSpPr>
            <p:cNvPr id="1941" name="Google Shape;1941;p31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4" name="Google Shape;1944;p31"/>
          <p:cNvGrpSpPr/>
          <p:nvPr/>
        </p:nvGrpSpPr>
        <p:grpSpPr>
          <a:xfrm>
            <a:off x="-66211" y="-198238"/>
            <a:ext cx="925310" cy="943383"/>
            <a:chOff x="595389" y="1761100"/>
            <a:chExt cx="925310" cy="943383"/>
          </a:xfrm>
        </p:grpSpPr>
        <p:cxnSp>
          <p:nvCxnSpPr>
            <p:cNvPr id="1945" name="Google Shape;1945;p3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3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3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8" name="Google Shape;1948;p31"/>
          <p:cNvGrpSpPr/>
          <p:nvPr/>
        </p:nvGrpSpPr>
        <p:grpSpPr>
          <a:xfrm>
            <a:off x="8515339" y="3013100"/>
            <a:ext cx="925310" cy="943383"/>
            <a:chOff x="595389" y="1761100"/>
            <a:chExt cx="925310" cy="943383"/>
          </a:xfrm>
        </p:grpSpPr>
        <p:cxnSp>
          <p:nvCxnSpPr>
            <p:cNvPr id="1949" name="Google Shape;1949;p3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3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3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2" name="Google Shape;1952;p31"/>
          <p:cNvGrpSpPr/>
          <p:nvPr/>
        </p:nvGrpSpPr>
        <p:grpSpPr>
          <a:xfrm>
            <a:off x="3777322" y="4787625"/>
            <a:ext cx="1584577" cy="196549"/>
            <a:chOff x="750197" y="155825"/>
            <a:chExt cx="1584577" cy="196549"/>
          </a:xfrm>
        </p:grpSpPr>
        <p:sp>
          <p:nvSpPr>
            <p:cNvPr id="1953" name="Google Shape;1953;p31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p31"/>
          <p:cNvSpPr txBox="1"/>
          <p:nvPr>
            <p:ph hasCustomPrompt="1" type="title"/>
          </p:nvPr>
        </p:nvSpPr>
        <p:spPr>
          <a:xfrm>
            <a:off x="3370705" y="540000"/>
            <a:ext cx="5062500" cy="767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2" name="Google Shape;1972;p31"/>
          <p:cNvSpPr txBox="1"/>
          <p:nvPr>
            <p:ph idx="1" type="subTitle"/>
          </p:nvPr>
        </p:nvSpPr>
        <p:spPr>
          <a:xfrm>
            <a:off x="3370751" y="1361520"/>
            <a:ext cx="5062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3" name="Google Shape;1973;p31"/>
          <p:cNvSpPr txBox="1"/>
          <p:nvPr>
            <p:ph hasCustomPrompt="1" idx="2" type="title"/>
          </p:nvPr>
        </p:nvSpPr>
        <p:spPr>
          <a:xfrm>
            <a:off x="3370751" y="1951115"/>
            <a:ext cx="5062500" cy="767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4" name="Google Shape;1974;p31"/>
          <p:cNvSpPr txBox="1"/>
          <p:nvPr>
            <p:ph idx="3" type="subTitle"/>
          </p:nvPr>
        </p:nvSpPr>
        <p:spPr>
          <a:xfrm>
            <a:off x="3370613" y="2779497"/>
            <a:ext cx="5062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5" name="Google Shape;1975;p31"/>
          <p:cNvSpPr txBox="1"/>
          <p:nvPr>
            <p:ph hasCustomPrompt="1" idx="4" type="title"/>
          </p:nvPr>
        </p:nvSpPr>
        <p:spPr>
          <a:xfrm>
            <a:off x="3370751" y="3362230"/>
            <a:ext cx="5062500" cy="767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6" name="Google Shape;1976;p31"/>
          <p:cNvSpPr txBox="1"/>
          <p:nvPr>
            <p:ph idx="5" type="subTitle"/>
          </p:nvPr>
        </p:nvSpPr>
        <p:spPr>
          <a:xfrm>
            <a:off x="3370636" y="4197474"/>
            <a:ext cx="5062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7" name="Google Shape;1977;p31"/>
          <p:cNvSpPr/>
          <p:nvPr>
            <p:ph idx="6" type="pic"/>
          </p:nvPr>
        </p:nvSpPr>
        <p:spPr>
          <a:xfrm>
            <a:off x="710738" y="540000"/>
            <a:ext cx="2397000" cy="4063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_1_1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9" name="Google Shape;197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0" name="Google Shape;1980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1" name="Google Shape;1981;p32"/>
          <p:cNvSpPr txBox="1"/>
          <p:nvPr>
            <p:ph idx="1" type="subTitle"/>
          </p:nvPr>
        </p:nvSpPr>
        <p:spPr>
          <a:xfrm>
            <a:off x="867500" y="3971306"/>
            <a:ext cx="2103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2" name="Google Shape;1982;p32"/>
          <p:cNvSpPr txBox="1"/>
          <p:nvPr>
            <p:ph idx="2" type="subTitle"/>
          </p:nvPr>
        </p:nvSpPr>
        <p:spPr>
          <a:xfrm>
            <a:off x="6179549" y="3971306"/>
            <a:ext cx="2103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3" name="Google Shape;1983;p32"/>
          <p:cNvSpPr txBox="1"/>
          <p:nvPr>
            <p:ph idx="3" type="subTitle"/>
          </p:nvPr>
        </p:nvSpPr>
        <p:spPr>
          <a:xfrm>
            <a:off x="3523525" y="3971306"/>
            <a:ext cx="2103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4" name="Google Shape;1984;p32"/>
          <p:cNvSpPr txBox="1"/>
          <p:nvPr>
            <p:ph idx="4" type="subTitle"/>
          </p:nvPr>
        </p:nvSpPr>
        <p:spPr>
          <a:xfrm>
            <a:off x="867500" y="3648450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32"/>
          <p:cNvSpPr txBox="1"/>
          <p:nvPr>
            <p:ph idx="5" type="subTitle"/>
          </p:nvPr>
        </p:nvSpPr>
        <p:spPr>
          <a:xfrm>
            <a:off x="3523518" y="3648450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p32"/>
          <p:cNvSpPr txBox="1"/>
          <p:nvPr>
            <p:ph idx="6" type="subTitle"/>
          </p:nvPr>
        </p:nvSpPr>
        <p:spPr>
          <a:xfrm>
            <a:off x="6179560" y="3648450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7" name="Google Shape;1987;p32"/>
          <p:cNvSpPr txBox="1"/>
          <p:nvPr>
            <p:ph hasCustomPrompt="1" idx="7" type="title"/>
          </p:nvPr>
        </p:nvSpPr>
        <p:spPr>
          <a:xfrm>
            <a:off x="1473175" y="2993950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88" name="Google Shape;1988;p32"/>
          <p:cNvSpPr txBox="1"/>
          <p:nvPr>
            <p:ph hasCustomPrompt="1" idx="8" type="title"/>
          </p:nvPr>
        </p:nvSpPr>
        <p:spPr>
          <a:xfrm>
            <a:off x="4129125" y="2993950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89" name="Google Shape;1989;p32"/>
          <p:cNvSpPr txBox="1"/>
          <p:nvPr>
            <p:ph hasCustomPrompt="1" idx="9" type="title"/>
          </p:nvPr>
        </p:nvSpPr>
        <p:spPr>
          <a:xfrm>
            <a:off x="6785050" y="2993950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990" name="Google Shape;1990;p32"/>
          <p:cNvGrpSpPr/>
          <p:nvPr/>
        </p:nvGrpSpPr>
        <p:grpSpPr>
          <a:xfrm>
            <a:off x="-755905" y="4277288"/>
            <a:ext cx="1656312" cy="1660374"/>
            <a:chOff x="2929375" y="236175"/>
            <a:chExt cx="805325" cy="807300"/>
          </a:xfrm>
        </p:grpSpPr>
        <p:sp>
          <p:nvSpPr>
            <p:cNvPr id="1991" name="Google Shape;1991;p3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2"/>
          <p:cNvGrpSpPr/>
          <p:nvPr/>
        </p:nvGrpSpPr>
        <p:grpSpPr>
          <a:xfrm>
            <a:off x="7885975" y="155100"/>
            <a:ext cx="538025" cy="157800"/>
            <a:chOff x="2575325" y="1348650"/>
            <a:chExt cx="538025" cy="157800"/>
          </a:xfrm>
        </p:grpSpPr>
        <p:sp>
          <p:nvSpPr>
            <p:cNvPr id="2011" name="Google Shape;2011;p3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2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2015" name="Google Shape;2015;p3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8" name="Google Shape;2018;p32"/>
          <p:cNvGrpSpPr/>
          <p:nvPr/>
        </p:nvGrpSpPr>
        <p:grpSpPr>
          <a:xfrm>
            <a:off x="3777322" y="4794850"/>
            <a:ext cx="1584577" cy="196549"/>
            <a:chOff x="750197" y="155825"/>
            <a:chExt cx="1584577" cy="196549"/>
          </a:xfrm>
        </p:grpSpPr>
        <p:sp>
          <p:nvSpPr>
            <p:cNvPr id="2019" name="Google Shape;2019;p3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32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2038" name="Google Shape;2038;p3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3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3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1" name="Google Shape;2041;p32"/>
          <p:cNvGrpSpPr/>
          <p:nvPr/>
        </p:nvGrpSpPr>
        <p:grpSpPr>
          <a:xfrm>
            <a:off x="8003920" y="4277288"/>
            <a:ext cx="1656312" cy="1660374"/>
            <a:chOff x="2929375" y="236175"/>
            <a:chExt cx="805325" cy="807300"/>
          </a:xfrm>
        </p:grpSpPr>
        <p:sp>
          <p:nvSpPr>
            <p:cNvPr id="2042" name="Google Shape;2042;p3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Google Shape;206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33"/>
          <p:cNvSpPr/>
          <p:nvPr/>
        </p:nvSpPr>
        <p:spPr>
          <a:xfrm>
            <a:off x="0" y="0"/>
            <a:ext cx="28914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4" name="Google Shape;2064;p33"/>
          <p:cNvGrpSpPr/>
          <p:nvPr/>
        </p:nvGrpSpPr>
        <p:grpSpPr>
          <a:xfrm>
            <a:off x="8423995" y="1741563"/>
            <a:ext cx="1656312" cy="1660374"/>
            <a:chOff x="2929375" y="236175"/>
            <a:chExt cx="805325" cy="807300"/>
          </a:xfrm>
        </p:grpSpPr>
        <p:sp>
          <p:nvSpPr>
            <p:cNvPr id="2065" name="Google Shape;2065;p3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4" name="Google Shape;2084;p33"/>
          <p:cNvGrpSpPr/>
          <p:nvPr/>
        </p:nvGrpSpPr>
        <p:grpSpPr>
          <a:xfrm>
            <a:off x="1017275" y="4749000"/>
            <a:ext cx="538025" cy="157800"/>
            <a:chOff x="2575325" y="1348650"/>
            <a:chExt cx="538025" cy="157800"/>
          </a:xfrm>
        </p:grpSpPr>
        <p:sp>
          <p:nvSpPr>
            <p:cNvPr id="2085" name="Google Shape;2085;p3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33"/>
          <p:cNvGrpSpPr/>
          <p:nvPr/>
        </p:nvGrpSpPr>
        <p:grpSpPr>
          <a:xfrm>
            <a:off x="7961339" y="111175"/>
            <a:ext cx="925310" cy="943383"/>
            <a:chOff x="595389" y="1761100"/>
            <a:chExt cx="925310" cy="943383"/>
          </a:xfrm>
        </p:grpSpPr>
        <p:cxnSp>
          <p:nvCxnSpPr>
            <p:cNvPr id="2089" name="Google Shape;2089;p3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2" name="Google Shape;2092;p33"/>
          <p:cNvGrpSpPr/>
          <p:nvPr/>
        </p:nvGrpSpPr>
        <p:grpSpPr>
          <a:xfrm>
            <a:off x="-262436" y="2203875"/>
            <a:ext cx="925310" cy="943383"/>
            <a:chOff x="595389" y="1761100"/>
            <a:chExt cx="925310" cy="943383"/>
          </a:xfrm>
        </p:grpSpPr>
        <p:cxnSp>
          <p:nvCxnSpPr>
            <p:cNvPr id="2093" name="Google Shape;2093;p3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6" name="Google Shape;2096;p33"/>
          <p:cNvGrpSpPr/>
          <p:nvPr/>
        </p:nvGrpSpPr>
        <p:grpSpPr>
          <a:xfrm>
            <a:off x="1017285" y="155825"/>
            <a:ext cx="1584577" cy="196549"/>
            <a:chOff x="750197" y="155825"/>
            <a:chExt cx="1584577" cy="196549"/>
          </a:xfrm>
        </p:grpSpPr>
        <p:sp>
          <p:nvSpPr>
            <p:cNvPr id="2097" name="Google Shape;2097;p3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5" name="Google Shape;2115;p33"/>
          <p:cNvSpPr txBox="1"/>
          <p:nvPr>
            <p:ph idx="1" type="subTitle"/>
          </p:nvPr>
        </p:nvSpPr>
        <p:spPr>
          <a:xfrm>
            <a:off x="4572000" y="1471301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6" name="Google Shape;2116;p33"/>
          <p:cNvSpPr txBox="1"/>
          <p:nvPr>
            <p:ph type="ctrTitle"/>
          </p:nvPr>
        </p:nvSpPr>
        <p:spPr>
          <a:xfrm flipH="1">
            <a:off x="4572000" y="574895"/>
            <a:ext cx="38520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7" name="Google Shape;2117;p33"/>
          <p:cNvSpPr txBox="1"/>
          <p:nvPr/>
        </p:nvSpPr>
        <p:spPr>
          <a:xfrm>
            <a:off x="4940088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sz="1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18" name="Google Shape;2118;p33"/>
          <p:cNvSpPr/>
          <p:nvPr>
            <p:ph idx="2" type="pic"/>
          </p:nvPr>
        </p:nvSpPr>
        <p:spPr>
          <a:xfrm>
            <a:off x="1017275" y="540000"/>
            <a:ext cx="2579100" cy="3955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</p:bgPr>
    </p:bg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</p:bgPr>
    </p:bg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b="0" l="22484" r="10795" t="0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17289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-943205" y="1741563"/>
            <a:ext cx="1656312" cy="1660374"/>
            <a:chOff x="2929375" y="236175"/>
            <a:chExt cx="805325" cy="807300"/>
          </a:xfrm>
        </p:grpSpPr>
        <p:sp>
          <p:nvSpPr>
            <p:cNvPr id="182" name="Google Shape;182;p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02" name="Google Shape;202;p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5"/>
          <p:cNvGrpSpPr/>
          <p:nvPr/>
        </p:nvGrpSpPr>
        <p:grpSpPr>
          <a:xfrm>
            <a:off x="322789" y="68312"/>
            <a:ext cx="925310" cy="943383"/>
            <a:chOff x="595389" y="1761100"/>
            <a:chExt cx="925310" cy="943383"/>
          </a:xfrm>
        </p:grpSpPr>
        <p:cxnSp>
          <p:nvCxnSpPr>
            <p:cNvPr id="206" name="Google Shape;206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5"/>
          <p:cNvGrpSpPr/>
          <p:nvPr/>
        </p:nvGrpSpPr>
        <p:grpSpPr>
          <a:xfrm>
            <a:off x="7931839" y="4065800"/>
            <a:ext cx="925310" cy="943383"/>
            <a:chOff x="595389" y="1761100"/>
            <a:chExt cx="925310" cy="943383"/>
          </a:xfrm>
        </p:grpSpPr>
        <p:cxnSp>
          <p:nvCxnSpPr>
            <p:cNvPr id="210" name="Google Shape;210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" name="Google Shape;213;p5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214" name="Google Shape;214;p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4955264" y="3344402"/>
            <a:ext cx="2976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4955264" y="1967072"/>
            <a:ext cx="2976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4955262" y="3024018"/>
            <a:ext cx="2976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4955262" y="1646688"/>
            <a:ext cx="2976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"/>
          <p:cNvSpPr/>
          <p:nvPr>
            <p:ph idx="5" type="pic"/>
          </p:nvPr>
        </p:nvSpPr>
        <p:spPr>
          <a:xfrm>
            <a:off x="1212113" y="1325975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6"/>
          <p:cNvGrpSpPr/>
          <p:nvPr/>
        </p:nvGrpSpPr>
        <p:grpSpPr>
          <a:xfrm>
            <a:off x="-589830" y="4147826"/>
            <a:ext cx="1656312" cy="1660374"/>
            <a:chOff x="2929375" y="236175"/>
            <a:chExt cx="805325" cy="807300"/>
          </a:xfrm>
        </p:grpSpPr>
        <p:sp>
          <p:nvSpPr>
            <p:cNvPr id="241" name="Google Shape;241;p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4302988" y="4736600"/>
            <a:ext cx="538025" cy="157800"/>
            <a:chOff x="2575325" y="1348650"/>
            <a:chExt cx="538025" cy="157800"/>
          </a:xfrm>
        </p:grpSpPr>
        <p:sp>
          <p:nvSpPr>
            <p:cNvPr id="261" name="Google Shape;261;p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6"/>
          <p:cNvGrpSpPr/>
          <p:nvPr/>
        </p:nvGrpSpPr>
        <p:grpSpPr>
          <a:xfrm>
            <a:off x="-459161" y="2057037"/>
            <a:ext cx="925310" cy="943383"/>
            <a:chOff x="595389" y="1761100"/>
            <a:chExt cx="925310" cy="943383"/>
          </a:xfrm>
        </p:grpSpPr>
        <p:cxnSp>
          <p:nvCxnSpPr>
            <p:cNvPr id="265" name="Google Shape;265;p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" name="Google Shape;268;p6"/>
          <p:cNvGrpSpPr/>
          <p:nvPr/>
        </p:nvGrpSpPr>
        <p:grpSpPr>
          <a:xfrm flipH="1">
            <a:off x="8575464" y="113150"/>
            <a:ext cx="925310" cy="943383"/>
            <a:chOff x="595389" y="1761100"/>
            <a:chExt cx="925310" cy="943383"/>
          </a:xfrm>
        </p:grpSpPr>
        <p:cxnSp>
          <p:nvCxnSpPr>
            <p:cNvPr id="269" name="Google Shape;269;p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" name="Google Shape;272;p6"/>
          <p:cNvGrpSpPr/>
          <p:nvPr/>
        </p:nvGrpSpPr>
        <p:grpSpPr>
          <a:xfrm>
            <a:off x="750197" y="155825"/>
            <a:ext cx="1584577" cy="196549"/>
            <a:chOff x="750197" y="155825"/>
            <a:chExt cx="1584577" cy="196549"/>
          </a:xfrm>
        </p:grpSpPr>
        <p:sp>
          <p:nvSpPr>
            <p:cNvPr id="273" name="Google Shape;273;p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3743857" y="4286576"/>
            <a:ext cx="1656312" cy="1660374"/>
            <a:chOff x="2929375" y="236175"/>
            <a:chExt cx="805325" cy="807300"/>
          </a:xfrm>
        </p:grpSpPr>
        <p:sp>
          <p:nvSpPr>
            <p:cNvPr id="296" name="Google Shape;296;p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 rot="5400000">
            <a:off x="8456538" y="2939575"/>
            <a:ext cx="538025" cy="157800"/>
            <a:chOff x="2575325" y="1348650"/>
            <a:chExt cx="538025" cy="157800"/>
          </a:xfrm>
        </p:grpSpPr>
        <p:sp>
          <p:nvSpPr>
            <p:cNvPr id="316" name="Google Shape;316;p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325689" y="3992850"/>
            <a:ext cx="925310" cy="943383"/>
            <a:chOff x="595389" y="1761100"/>
            <a:chExt cx="925310" cy="943383"/>
          </a:xfrm>
        </p:grpSpPr>
        <p:cxnSp>
          <p:nvCxnSpPr>
            <p:cNvPr id="320" name="Google Shape;320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7"/>
          <p:cNvGrpSpPr/>
          <p:nvPr/>
        </p:nvGrpSpPr>
        <p:grpSpPr>
          <a:xfrm>
            <a:off x="7961339" y="68312"/>
            <a:ext cx="925310" cy="943383"/>
            <a:chOff x="595389" y="1761100"/>
            <a:chExt cx="925310" cy="943383"/>
          </a:xfrm>
        </p:grpSpPr>
        <p:cxnSp>
          <p:nvCxnSpPr>
            <p:cNvPr id="324" name="Google Shape;324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" name="Google Shape;327;p7"/>
          <p:cNvGrpSpPr/>
          <p:nvPr/>
        </p:nvGrpSpPr>
        <p:grpSpPr>
          <a:xfrm>
            <a:off x="750197" y="155825"/>
            <a:ext cx="1584577" cy="196549"/>
            <a:chOff x="750197" y="155825"/>
            <a:chExt cx="1584577" cy="196549"/>
          </a:xfrm>
        </p:grpSpPr>
        <p:sp>
          <p:nvSpPr>
            <p:cNvPr id="328" name="Google Shape;328;p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7" name="Google Shape;347;p7"/>
          <p:cNvSpPr txBox="1"/>
          <p:nvPr>
            <p:ph idx="1" type="subTitle"/>
          </p:nvPr>
        </p:nvSpPr>
        <p:spPr>
          <a:xfrm>
            <a:off x="720000" y="1789050"/>
            <a:ext cx="4345800" cy="2178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348" name="Google Shape;348;p7"/>
          <p:cNvSpPr/>
          <p:nvPr>
            <p:ph idx="2" type="pic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8"/>
          <p:cNvSpPr/>
          <p:nvPr/>
        </p:nvSpPr>
        <p:spPr>
          <a:xfrm>
            <a:off x="0" y="3565875"/>
            <a:ext cx="9144000" cy="1577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8"/>
          <p:cNvGrpSpPr/>
          <p:nvPr/>
        </p:nvGrpSpPr>
        <p:grpSpPr>
          <a:xfrm>
            <a:off x="-1159330" y="1458601"/>
            <a:ext cx="1656312" cy="1660374"/>
            <a:chOff x="2929375" y="236175"/>
            <a:chExt cx="805325" cy="807300"/>
          </a:xfrm>
        </p:grpSpPr>
        <p:sp>
          <p:nvSpPr>
            <p:cNvPr id="353" name="Google Shape;353;p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8"/>
          <p:cNvGrpSpPr/>
          <p:nvPr/>
        </p:nvGrpSpPr>
        <p:grpSpPr>
          <a:xfrm>
            <a:off x="4302988" y="4715075"/>
            <a:ext cx="538025" cy="157800"/>
            <a:chOff x="2575325" y="1348650"/>
            <a:chExt cx="538025" cy="157800"/>
          </a:xfrm>
        </p:grpSpPr>
        <p:sp>
          <p:nvSpPr>
            <p:cNvPr id="373" name="Google Shape;373;p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-296736" y="-320688"/>
            <a:ext cx="925310" cy="943383"/>
            <a:chOff x="595389" y="1761100"/>
            <a:chExt cx="925310" cy="943383"/>
          </a:xfrm>
        </p:grpSpPr>
        <p:cxnSp>
          <p:nvCxnSpPr>
            <p:cNvPr id="377" name="Google Shape;377;p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0" name="Google Shape;380;p8"/>
          <p:cNvGrpSpPr/>
          <p:nvPr/>
        </p:nvGrpSpPr>
        <p:grpSpPr>
          <a:xfrm>
            <a:off x="8608989" y="2100062"/>
            <a:ext cx="925310" cy="943383"/>
            <a:chOff x="595389" y="1761100"/>
            <a:chExt cx="925310" cy="943383"/>
          </a:xfrm>
        </p:grpSpPr>
        <p:cxnSp>
          <p:nvCxnSpPr>
            <p:cNvPr id="381" name="Google Shape;381;p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4" name="Google Shape;384;p8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385" name="Google Shape;385;p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8"/>
          <p:cNvSpPr txBox="1"/>
          <p:nvPr>
            <p:ph type="title"/>
          </p:nvPr>
        </p:nvSpPr>
        <p:spPr>
          <a:xfrm>
            <a:off x="719900" y="882475"/>
            <a:ext cx="7704000" cy="1317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4" name="Google Shape;404;p8"/>
          <p:cNvSpPr/>
          <p:nvPr>
            <p:ph idx="2" type="pic"/>
          </p:nvPr>
        </p:nvSpPr>
        <p:spPr>
          <a:xfrm>
            <a:off x="720000" y="2416025"/>
            <a:ext cx="7704000" cy="1845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405" name="Google Shape;405;p8"/>
          <p:cNvGrpSpPr/>
          <p:nvPr/>
        </p:nvGrpSpPr>
        <p:grpSpPr>
          <a:xfrm>
            <a:off x="8111795" y="4368926"/>
            <a:ext cx="1656312" cy="1660374"/>
            <a:chOff x="2929375" y="236175"/>
            <a:chExt cx="805325" cy="807300"/>
          </a:xfrm>
        </p:grpSpPr>
        <p:sp>
          <p:nvSpPr>
            <p:cNvPr id="406" name="Google Shape;406;p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9"/>
          <p:cNvSpPr/>
          <p:nvPr/>
        </p:nvSpPr>
        <p:spPr>
          <a:xfrm>
            <a:off x="350" y="3514725"/>
            <a:ext cx="9144000" cy="162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9"/>
          <p:cNvGrpSpPr/>
          <p:nvPr/>
        </p:nvGrpSpPr>
        <p:grpSpPr>
          <a:xfrm>
            <a:off x="-606409" y="1336313"/>
            <a:ext cx="1656312" cy="1660374"/>
            <a:chOff x="2929375" y="236175"/>
            <a:chExt cx="805325" cy="807300"/>
          </a:xfrm>
        </p:grpSpPr>
        <p:sp>
          <p:nvSpPr>
            <p:cNvPr id="429" name="Google Shape;429;p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9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449" name="Google Shape;449;p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9"/>
          <p:cNvGrpSpPr/>
          <p:nvPr/>
        </p:nvGrpSpPr>
        <p:grpSpPr>
          <a:xfrm>
            <a:off x="8572489" y="4515800"/>
            <a:ext cx="925310" cy="943383"/>
            <a:chOff x="595389" y="1761100"/>
            <a:chExt cx="925310" cy="943383"/>
          </a:xfrm>
        </p:grpSpPr>
        <p:cxnSp>
          <p:nvCxnSpPr>
            <p:cNvPr id="453" name="Google Shape;453;p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6" name="Google Shape;456;p9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57" name="Google Shape;457;p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0" name="Google Shape;460;p9"/>
          <p:cNvGrpSpPr/>
          <p:nvPr/>
        </p:nvGrpSpPr>
        <p:grpSpPr>
          <a:xfrm>
            <a:off x="3779560" y="4782825"/>
            <a:ext cx="1584577" cy="196549"/>
            <a:chOff x="750197" y="155825"/>
            <a:chExt cx="1584577" cy="196549"/>
          </a:xfrm>
        </p:grpSpPr>
        <p:sp>
          <p:nvSpPr>
            <p:cNvPr id="461" name="Google Shape;461;p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8102391" y="2520888"/>
            <a:ext cx="1656312" cy="1660374"/>
            <a:chOff x="2929375" y="236175"/>
            <a:chExt cx="805325" cy="807300"/>
          </a:xfrm>
        </p:grpSpPr>
        <p:sp>
          <p:nvSpPr>
            <p:cNvPr id="480" name="Google Shape;480;p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9"/>
          <p:cNvSpPr txBox="1"/>
          <p:nvPr>
            <p:ph type="title"/>
          </p:nvPr>
        </p:nvSpPr>
        <p:spPr>
          <a:xfrm>
            <a:off x="2085150" y="616925"/>
            <a:ext cx="4973700" cy="13326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0" name="Google Shape;500;p9"/>
          <p:cNvSpPr txBox="1"/>
          <p:nvPr>
            <p:ph idx="1" type="subTitle"/>
          </p:nvPr>
        </p:nvSpPr>
        <p:spPr>
          <a:xfrm>
            <a:off x="2084999" y="2090125"/>
            <a:ext cx="4973700" cy="622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501" name="Google Shape;501;p9"/>
          <p:cNvSpPr/>
          <p:nvPr>
            <p:ph idx="2" type="pic"/>
          </p:nvPr>
        </p:nvSpPr>
        <p:spPr>
          <a:xfrm>
            <a:off x="2085150" y="2852925"/>
            <a:ext cx="4973700" cy="1750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/>
          <p:nvPr>
            <p:ph type="title"/>
          </p:nvPr>
        </p:nvSpPr>
        <p:spPr>
          <a:xfrm>
            <a:off x="720000" y="4015675"/>
            <a:ext cx="7704000" cy="587400"/>
          </a:xfrm>
          <a:prstGeom prst="rect">
            <a:avLst/>
          </a:prstGeom>
          <a:gradFill>
            <a:gsLst>
              <a:gs pos="0">
                <a:schemeClr val="lt2"/>
              </a:gs>
              <a:gs pos="11000">
                <a:schemeClr val="lt2"/>
              </a:gs>
              <a:gs pos="49000">
                <a:schemeClr val="accent2"/>
              </a:gs>
              <a:gs pos="75000">
                <a:schemeClr val="lt2"/>
              </a:gs>
              <a:gs pos="100000">
                <a:schemeClr val="accent1"/>
              </a:gs>
            </a:gsLst>
            <a:lin ang="8099331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4" name="Google Shape;504;p10"/>
          <p:cNvGrpSpPr/>
          <p:nvPr/>
        </p:nvGrpSpPr>
        <p:grpSpPr>
          <a:xfrm>
            <a:off x="-1065655" y="2942788"/>
            <a:ext cx="1656312" cy="1660374"/>
            <a:chOff x="2929375" y="236175"/>
            <a:chExt cx="805325" cy="807300"/>
          </a:xfrm>
        </p:grpSpPr>
        <p:sp>
          <p:nvSpPr>
            <p:cNvPr id="505" name="Google Shape;505;p1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10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525" name="Google Shape;525;p1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0"/>
          <p:cNvGrpSpPr/>
          <p:nvPr/>
        </p:nvGrpSpPr>
        <p:grpSpPr>
          <a:xfrm>
            <a:off x="-277036" y="-299063"/>
            <a:ext cx="925310" cy="943383"/>
            <a:chOff x="595389" y="1761100"/>
            <a:chExt cx="925310" cy="943383"/>
          </a:xfrm>
        </p:grpSpPr>
        <p:cxnSp>
          <p:nvCxnSpPr>
            <p:cNvPr id="529" name="Google Shape;529;p1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2" name="Google Shape;532;p10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533" name="Google Shape;533;p1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6" name="Google Shape;536;p10"/>
          <p:cNvGrpSpPr/>
          <p:nvPr/>
        </p:nvGrpSpPr>
        <p:grpSpPr>
          <a:xfrm>
            <a:off x="6839422" y="227650"/>
            <a:ext cx="1584577" cy="196549"/>
            <a:chOff x="750197" y="155825"/>
            <a:chExt cx="1584577" cy="196549"/>
          </a:xfrm>
        </p:grpSpPr>
        <p:sp>
          <p:nvSpPr>
            <p:cNvPr id="537" name="Google Shape;537;p1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0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556" name="Google Shape;556;p1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uiltin.com/artificial-intelligence/gaussian-naive-bay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36"/>
          <p:cNvSpPr txBox="1"/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accent3"/>
                </a:solidFill>
              </a:rPr>
              <a:t>Game Review Analysis</a:t>
            </a:r>
            <a:endParaRPr sz="6100"/>
          </a:p>
        </p:txBody>
      </p:sp>
      <p:sp>
        <p:nvSpPr>
          <p:cNvPr id="2272" name="Google Shape;2272;p36"/>
          <p:cNvSpPr txBox="1"/>
          <p:nvPr>
            <p:ph idx="1" type="subTitle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Performed by: Ian Pope &amp; August Cross</a:t>
            </a:r>
            <a:endParaRPr/>
          </a:p>
        </p:txBody>
      </p:sp>
      <p:pic>
        <p:nvPicPr>
          <p:cNvPr id="2273" name="Google Shape;2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850" y="1814976"/>
            <a:ext cx="3308099" cy="1513524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540000" dist="142875">
              <a:schemeClr val="dk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4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Results- Naive Bayes</a:t>
            </a:r>
            <a:endParaRPr/>
          </a:p>
        </p:txBody>
      </p:sp>
      <p:sp>
        <p:nvSpPr>
          <p:cNvPr id="2462" name="Google Shape;2462;p45"/>
          <p:cNvSpPr txBox="1"/>
          <p:nvPr>
            <p:ph idx="1" type="subTitle"/>
          </p:nvPr>
        </p:nvSpPr>
        <p:spPr>
          <a:xfrm>
            <a:off x="3977624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55.0%</a:t>
            </a:r>
            <a:endParaRPr b="1" sz="3500"/>
          </a:p>
        </p:txBody>
      </p:sp>
      <p:sp>
        <p:nvSpPr>
          <p:cNvPr id="2463" name="Google Shape;2463;p45"/>
          <p:cNvSpPr txBox="1"/>
          <p:nvPr>
            <p:ph idx="2" type="subTitle"/>
          </p:nvPr>
        </p:nvSpPr>
        <p:spPr>
          <a:xfrm>
            <a:off x="6528278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71.6%</a:t>
            </a:r>
            <a:endParaRPr b="1" sz="3500"/>
          </a:p>
        </p:txBody>
      </p:sp>
      <p:sp>
        <p:nvSpPr>
          <p:cNvPr id="2464" name="Google Shape;2464;p45"/>
          <p:cNvSpPr txBox="1"/>
          <p:nvPr>
            <p:ph idx="3" type="subTitle"/>
          </p:nvPr>
        </p:nvSpPr>
        <p:spPr>
          <a:xfrm>
            <a:off x="3778653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  51.3%</a:t>
            </a:r>
            <a:endParaRPr b="1" sz="3500"/>
          </a:p>
        </p:txBody>
      </p:sp>
      <p:sp>
        <p:nvSpPr>
          <p:cNvPr id="2465" name="Google Shape;2465;p45"/>
          <p:cNvSpPr txBox="1"/>
          <p:nvPr>
            <p:ph idx="4" type="subTitle"/>
          </p:nvPr>
        </p:nvSpPr>
        <p:spPr>
          <a:xfrm>
            <a:off x="6192619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      51.1%</a:t>
            </a:r>
            <a:endParaRPr b="1" sz="3500"/>
          </a:p>
        </p:txBody>
      </p:sp>
      <p:sp>
        <p:nvSpPr>
          <p:cNvPr id="2466" name="Google Shape;2466;p45"/>
          <p:cNvSpPr txBox="1"/>
          <p:nvPr>
            <p:ph idx="5" type="subTitle"/>
          </p:nvPr>
        </p:nvSpPr>
        <p:spPr>
          <a:xfrm>
            <a:off x="3977625" y="1646525"/>
            <a:ext cx="234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</a:t>
            </a:r>
            <a:endParaRPr/>
          </a:p>
        </p:txBody>
      </p:sp>
      <p:sp>
        <p:nvSpPr>
          <p:cNvPr id="2467" name="Google Shape;2467;p45"/>
          <p:cNvSpPr txBox="1"/>
          <p:nvPr>
            <p:ph idx="6" type="subTitle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endParaRPr/>
          </a:p>
        </p:txBody>
      </p:sp>
      <p:sp>
        <p:nvSpPr>
          <p:cNvPr id="2468" name="Google Shape;2468;p45"/>
          <p:cNvSpPr txBox="1"/>
          <p:nvPr>
            <p:ph idx="7" type="subTitle"/>
          </p:nvPr>
        </p:nvSpPr>
        <p:spPr>
          <a:xfrm>
            <a:off x="3977625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</a:t>
            </a:r>
            <a:endParaRPr/>
          </a:p>
        </p:txBody>
      </p:sp>
      <p:sp>
        <p:nvSpPr>
          <p:cNvPr id="2469" name="Google Shape;2469;p45"/>
          <p:cNvSpPr txBox="1"/>
          <p:nvPr>
            <p:ph idx="8" type="subTitle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Bernoulli</a:t>
            </a:r>
            <a:endParaRPr/>
          </a:p>
        </p:txBody>
      </p:sp>
      <p:pic>
        <p:nvPicPr>
          <p:cNvPr id="2470" name="Google Shape;24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0" y="1482950"/>
            <a:ext cx="3843174" cy="28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4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Results- KNN</a:t>
            </a:r>
            <a:endParaRPr/>
          </a:p>
        </p:txBody>
      </p:sp>
      <p:sp>
        <p:nvSpPr>
          <p:cNvPr id="2476" name="Google Shape;2476;p46"/>
          <p:cNvSpPr txBox="1"/>
          <p:nvPr/>
        </p:nvSpPr>
        <p:spPr>
          <a:xfrm>
            <a:off x="350900" y="1222650"/>
            <a:ext cx="8276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rPr>
              <a:t>*Four KNN models were ran, with highest chosen for later comparison</a:t>
            </a:r>
            <a:endParaRPr b="1" sz="1800">
              <a:solidFill>
                <a:srgbClr val="21212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77" name="Google Shape;24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25" y="1653525"/>
            <a:ext cx="3194906" cy="34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8" name="Google Shape;24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25" y="1653525"/>
            <a:ext cx="3012715" cy="342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4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Results- KNN</a:t>
            </a:r>
            <a:endParaRPr/>
          </a:p>
        </p:txBody>
      </p:sp>
      <p:sp>
        <p:nvSpPr>
          <p:cNvPr id="2484" name="Google Shape;2484;p47"/>
          <p:cNvSpPr txBox="1"/>
          <p:nvPr>
            <p:ph idx="1" type="subTitle"/>
          </p:nvPr>
        </p:nvSpPr>
        <p:spPr>
          <a:xfrm>
            <a:off x="4034024" y="199344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67.9</a:t>
            </a:r>
            <a:r>
              <a:rPr b="1" lang="en" sz="3500"/>
              <a:t>%</a:t>
            </a:r>
            <a:endParaRPr b="1" sz="3500"/>
          </a:p>
        </p:txBody>
      </p:sp>
      <p:sp>
        <p:nvSpPr>
          <p:cNvPr id="2485" name="Google Shape;2485;p47"/>
          <p:cNvSpPr txBox="1"/>
          <p:nvPr>
            <p:ph idx="2" type="subTitle"/>
          </p:nvPr>
        </p:nvSpPr>
        <p:spPr>
          <a:xfrm>
            <a:off x="6321828" y="1954824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70.4%</a:t>
            </a:r>
            <a:endParaRPr b="1" sz="3500"/>
          </a:p>
        </p:txBody>
      </p:sp>
      <p:sp>
        <p:nvSpPr>
          <p:cNvPr id="2486" name="Google Shape;2486;p47"/>
          <p:cNvSpPr txBox="1"/>
          <p:nvPr>
            <p:ph idx="3" type="subTitle"/>
          </p:nvPr>
        </p:nvSpPr>
        <p:spPr>
          <a:xfrm>
            <a:off x="3977628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  71.1</a:t>
            </a:r>
            <a:r>
              <a:rPr b="1" lang="en" sz="3500"/>
              <a:t>%</a:t>
            </a:r>
            <a:endParaRPr b="1" sz="3500"/>
          </a:p>
        </p:txBody>
      </p:sp>
      <p:sp>
        <p:nvSpPr>
          <p:cNvPr id="2487" name="Google Shape;2487;p47"/>
          <p:cNvSpPr txBox="1"/>
          <p:nvPr>
            <p:ph idx="4" type="subTitle"/>
          </p:nvPr>
        </p:nvSpPr>
        <p:spPr>
          <a:xfrm>
            <a:off x="6031044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      71.1</a:t>
            </a:r>
            <a:r>
              <a:rPr b="1" lang="en" sz="3500"/>
              <a:t>%</a:t>
            </a:r>
            <a:endParaRPr b="1" sz="3500"/>
          </a:p>
        </p:txBody>
      </p:sp>
      <p:sp>
        <p:nvSpPr>
          <p:cNvPr id="2488" name="Google Shape;2488;p47"/>
          <p:cNvSpPr txBox="1"/>
          <p:nvPr>
            <p:ph idx="5" type="subTitle"/>
          </p:nvPr>
        </p:nvSpPr>
        <p:spPr>
          <a:xfrm>
            <a:off x="3977625" y="1646525"/>
            <a:ext cx="234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5</a:t>
            </a:r>
            <a:endParaRPr/>
          </a:p>
        </p:txBody>
      </p:sp>
      <p:sp>
        <p:nvSpPr>
          <p:cNvPr id="2489" name="Google Shape;2489;p47"/>
          <p:cNvSpPr txBox="1"/>
          <p:nvPr>
            <p:ph idx="6" type="subTitle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7</a:t>
            </a:r>
            <a:endParaRPr/>
          </a:p>
        </p:txBody>
      </p:sp>
      <p:sp>
        <p:nvSpPr>
          <p:cNvPr id="2490" name="Google Shape;2490;p47"/>
          <p:cNvSpPr txBox="1"/>
          <p:nvPr>
            <p:ph idx="7" type="subTitle"/>
          </p:nvPr>
        </p:nvSpPr>
        <p:spPr>
          <a:xfrm>
            <a:off x="3977625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9</a:t>
            </a:r>
            <a:endParaRPr/>
          </a:p>
        </p:txBody>
      </p:sp>
      <p:sp>
        <p:nvSpPr>
          <p:cNvPr id="2491" name="Google Shape;2491;p47"/>
          <p:cNvSpPr txBox="1"/>
          <p:nvPr>
            <p:ph idx="8" type="subTitle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11</a:t>
            </a:r>
            <a:endParaRPr/>
          </a:p>
        </p:txBody>
      </p:sp>
      <p:pic>
        <p:nvPicPr>
          <p:cNvPr id="2492" name="Google Shape;24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5" y="1375250"/>
            <a:ext cx="4189974" cy="31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4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Results- Decision Tree</a:t>
            </a:r>
            <a:endParaRPr/>
          </a:p>
        </p:txBody>
      </p:sp>
      <p:sp>
        <p:nvSpPr>
          <p:cNvPr id="2498" name="Google Shape;2498;p48"/>
          <p:cNvSpPr txBox="1"/>
          <p:nvPr/>
        </p:nvSpPr>
        <p:spPr>
          <a:xfrm>
            <a:off x="350900" y="1222650"/>
            <a:ext cx="8276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rPr>
              <a:t>*Two decision tree models were ran, no pruning and post pruning</a:t>
            </a:r>
            <a:endParaRPr b="1" sz="1800">
              <a:solidFill>
                <a:srgbClr val="21212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99" name="Google Shape;24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25" y="1597600"/>
            <a:ext cx="3181675" cy="34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300" y="1859975"/>
            <a:ext cx="4291875" cy="3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1" name="Google Shape;2501;p48"/>
          <p:cNvSpPr txBox="1"/>
          <p:nvPr>
            <p:ph idx="4294967295" type="subTitle"/>
          </p:nvPr>
        </p:nvSpPr>
        <p:spPr>
          <a:xfrm>
            <a:off x="7388425" y="1222650"/>
            <a:ext cx="15888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71.6%</a:t>
            </a:r>
            <a:endParaRPr b="1"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4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What are the best algorithms?</a:t>
            </a:r>
            <a:endParaRPr/>
          </a:p>
        </p:txBody>
      </p:sp>
      <p:sp>
        <p:nvSpPr>
          <p:cNvPr id="2507" name="Google Shape;2507;p49"/>
          <p:cNvSpPr txBox="1"/>
          <p:nvPr>
            <p:ph idx="1" type="subTitle"/>
          </p:nvPr>
        </p:nvSpPr>
        <p:spPr>
          <a:xfrm>
            <a:off x="4955264" y="3344402"/>
            <a:ext cx="2976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Gaussian model of Naive Bayes also tied for highest accuracy</a:t>
            </a:r>
            <a:endParaRPr sz="1900"/>
          </a:p>
        </p:txBody>
      </p:sp>
      <p:sp>
        <p:nvSpPr>
          <p:cNvPr id="2508" name="Google Shape;2508;p49"/>
          <p:cNvSpPr txBox="1"/>
          <p:nvPr>
            <p:ph idx="2" type="subTitle"/>
          </p:nvPr>
        </p:nvSpPr>
        <p:spPr>
          <a:xfrm>
            <a:off x="4955264" y="1967072"/>
            <a:ext cx="2976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post-pruned tree tied for the </a:t>
            </a:r>
            <a:r>
              <a:rPr lang="en" sz="1800"/>
              <a:t>highest</a:t>
            </a:r>
            <a:r>
              <a:rPr lang="en" sz="1800"/>
              <a:t> accuracy</a:t>
            </a:r>
            <a:endParaRPr sz="1800"/>
          </a:p>
        </p:txBody>
      </p:sp>
      <p:sp>
        <p:nvSpPr>
          <p:cNvPr id="2509" name="Google Shape;2509;p49"/>
          <p:cNvSpPr txBox="1"/>
          <p:nvPr>
            <p:ph idx="3" type="subTitle"/>
          </p:nvPr>
        </p:nvSpPr>
        <p:spPr>
          <a:xfrm>
            <a:off x="4955262" y="3024018"/>
            <a:ext cx="2976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0" name="Google Shape;2510;p49"/>
          <p:cNvSpPr txBox="1"/>
          <p:nvPr>
            <p:ph idx="4" type="subTitle"/>
          </p:nvPr>
        </p:nvSpPr>
        <p:spPr>
          <a:xfrm>
            <a:off x="4955262" y="1646688"/>
            <a:ext cx="2976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1" name="Google Shape;25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263"/>
            <a:ext cx="4802850" cy="360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50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Fast</a:t>
            </a:r>
            <a:endParaRPr/>
          </a:p>
        </p:txBody>
      </p:sp>
      <p:sp>
        <p:nvSpPr>
          <p:cNvPr id="2517" name="Google Shape;2517;p50"/>
          <p:cNvSpPr txBox="1"/>
          <p:nvPr>
            <p:ph idx="1" type="subTitle"/>
          </p:nvPr>
        </p:nvSpPr>
        <p:spPr>
          <a:xfrm>
            <a:off x="180350" y="1249600"/>
            <a:ext cx="48852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actual variation between the best of each model was only </a:t>
            </a:r>
            <a:r>
              <a:rPr b="1" lang="en" sz="1800"/>
              <a:t>0.0064 or less than 1%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post-pruned decision tree and Gaussian Naive Bayes algorithms had the highest variances in precision and recall between classes.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Is there a best classifier for this problem?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What information has this experiment given?</a:t>
            </a:r>
            <a:endParaRPr sz="1800"/>
          </a:p>
        </p:txBody>
      </p:sp>
      <p:pic>
        <p:nvPicPr>
          <p:cNvPr id="2518" name="Google Shape;25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875" y="0"/>
            <a:ext cx="3940125" cy="2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50"/>
          <p:cNvPicPr preferRelativeResize="0"/>
          <p:nvPr/>
        </p:nvPicPr>
        <p:blipFill rotWithShape="1">
          <a:blip r:embed="rId4">
            <a:alphaModFix/>
          </a:blip>
          <a:srcRect b="0" l="0" r="0" t="49566"/>
          <a:stretch/>
        </p:blipFill>
        <p:spPr>
          <a:xfrm>
            <a:off x="5178233" y="2955100"/>
            <a:ext cx="3965766" cy="21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50"/>
          <p:cNvPicPr preferRelativeResize="0"/>
          <p:nvPr/>
        </p:nvPicPr>
        <p:blipFill rotWithShape="1">
          <a:blip r:embed="rId5">
            <a:alphaModFix/>
          </a:blip>
          <a:srcRect b="3855" l="21908" r="22371" t="0"/>
          <a:stretch/>
        </p:blipFill>
        <p:spPr>
          <a:xfrm>
            <a:off x="3994050" y="-3"/>
            <a:ext cx="1209825" cy="1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5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26" name="Google Shape;2526;p51"/>
          <p:cNvSpPr txBox="1"/>
          <p:nvPr>
            <p:ph idx="1" type="body"/>
          </p:nvPr>
        </p:nvSpPr>
        <p:spPr>
          <a:xfrm>
            <a:off x="720000" y="1152475"/>
            <a:ext cx="385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>
                <a:latin typeface="Hind"/>
                <a:ea typeface="Hind"/>
                <a:cs typeface="Hind"/>
                <a:sym typeface="Hind"/>
              </a:rPr>
              <a:t>C. Martins, “Gaussian naive Bayes explained with Scikit-Learn,” Built In, </a:t>
            </a:r>
            <a:r>
              <a:rPr lang="en" sz="800" u="sng">
                <a:latin typeface="Hind"/>
                <a:ea typeface="Hind"/>
                <a:cs typeface="Hind"/>
                <a:sym typeface="Hind"/>
                <a:hlinkClick r:id="rId3"/>
              </a:rPr>
              <a:t>https://builtin.com/artificial-intelligence/gaussian-naive-bayes</a:t>
            </a:r>
            <a:r>
              <a:rPr lang="en" sz="800">
                <a:latin typeface="Hind"/>
                <a:ea typeface="Hind"/>
                <a:cs typeface="Hind"/>
                <a:sym typeface="Hind"/>
              </a:rPr>
              <a:t> (accessed Apr. 20, 2024).</a:t>
            </a:r>
            <a:endParaRPr sz="800">
              <a:latin typeface="Hind"/>
              <a:ea typeface="Hind"/>
              <a:cs typeface="Hind"/>
              <a:sym typeface="Hind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>
                <a:latin typeface="Hind"/>
                <a:ea typeface="Hind"/>
                <a:cs typeface="Hind"/>
                <a:sym typeface="Hind"/>
              </a:rPr>
              <a:t>A. V. Ratz, “Multinomial NAЇVE Bayes’ for documents classification and Natural Language Processing (NLP),” Medium, https://towardsdatascience.com/multinomial-na%C3%AFve-bayes-for-documents-classification-and-natural-language-processing-nlp-e08cc848ce6 (accessed Apr. 20, 2024).</a:t>
            </a:r>
            <a:endParaRPr sz="800">
              <a:latin typeface="Hind"/>
              <a:ea typeface="Hind"/>
              <a:cs typeface="Hind"/>
              <a:sym typeface="Hind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>
                <a:latin typeface="Hind"/>
                <a:ea typeface="Hind"/>
                <a:cs typeface="Hind"/>
                <a:sym typeface="Hind"/>
              </a:rPr>
              <a:t>GeeksforGeeks, “Complement naive Bayes (CNB) algorithm,” GeeksforGeeks, https://www.geeksforgeeks.org/complement-naive-bayes-cnb-algorithm/ (accessed Apr. 20, 2024). </a:t>
            </a:r>
            <a:endParaRPr sz="800">
              <a:latin typeface="Hind"/>
              <a:ea typeface="Hind"/>
              <a:cs typeface="Hind"/>
              <a:sym typeface="Hind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>
                <a:latin typeface="Hind"/>
                <a:ea typeface="Hind"/>
                <a:cs typeface="Hind"/>
                <a:sym typeface="Hind"/>
              </a:rPr>
              <a:t>N. Sharma, “Bernoulli naive Bayes and it’s implementation,” Medium, https://medium.com/@nansha3120/bernoulli-naive-bayes-and-its-implementation-cca33ccb8d2e (accessed Apr. 20, 2024).</a:t>
            </a:r>
            <a:endParaRPr sz="800">
              <a:latin typeface="Hind"/>
              <a:ea typeface="Hind"/>
              <a:cs typeface="Hind"/>
              <a:sym typeface="Hind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>
                <a:latin typeface="Hind"/>
                <a:ea typeface="Hind"/>
                <a:cs typeface="Hind"/>
                <a:sym typeface="Hind"/>
              </a:rPr>
              <a:t>V. Kanade, “All you need to know about support vector machines,” Spiceworks Inc, https://www.spiceworks.com/tech/big-data/articles/what-is-support-vector-machine/#:~:text=A%20support%20vector%20machine%20(SVM)%20is%20a%20machine%20learning%20algorithm,classes%2C%20labels%2C%20or%20outputs (accessed Apr. 20, 2024).</a:t>
            </a:r>
            <a:endParaRPr sz="8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27" name="Google Shape;2527;p51"/>
          <p:cNvSpPr txBox="1"/>
          <p:nvPr>
            <p:ph idx="2" type="body"/>
          </p:nvPr>
        </p:nvSpPr>
        <p:spPr>
          <a:xfrm>
            <a:off x="4574025" y="1152475"/>
            <a:ext cx="385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/>
              <a:t>V. Kanade, “Logistic regression: Equation, assumptions, types, and best practices,” Spiceworks Inc, https://www.spiceworks.com/tech/artificial-intelligence/articles/what-is-logistic-regression/#:~:text=Practices%20for%202022-,What%20Is%20Logistic%20Regression%3F,1%2C%20or%20true%2Ffalse (accessed Apr. 21, 2024). 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/>
              <a:t>V. Kanade, “What is linear regression?- Spiceworks - Spiceworks,” Spiceworks Inc, https://www.spiceworks.com/tech/artificial-intelligence/articles/what-is-linear-regression/ (accessed Apr. 21, 2024). 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/>
              <a:t>“What is the K-nearest neighbors algorithm?,” IBM, https://www.ibm.com/topics/knn#:~:text=The%20k%2Dnearest%20neighbors%20(KNN)%20algorithm%20is%20a%20non,of%20an%20individual%20data%20point (accessed Apr. 21, 2024). 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/>
              <a:t>N. Chauhan, “Decision tree algorithm, explained,” KDnuggets, https://www.kdnuggets.com/2020/01/decision-tree-algorithm-explained.html (accessed Apr. 21, 2024). 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/>
              <a:t>O. Pramod, “Decision trees,” Medium, https://medium.com/@ompramod9921/decision-trees-8e2391f93fa7#:~:text=max_depth%3A%20This%20parameter%20controls%20the,a%20maximum%20value%20for%20max_depth. (accessed Apr. 21, 2024).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ind"/>
              <a:buChar char="●"/>
            </a:pPr>
            <a:r>
              <a:rPr lang="en" sz="800"/>
              <a:t>M. Baas, “Heuristics for assessing steam game reviews [part 1],” M Baas, https://rf5.github.io/2020/12/13/steam-reviews.html#:~:text=A%20%25%20positive%20review%20score%20of,top%2020%25%20of%20games). (accessed Apr. 21, 2024).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Contributions for </a:t>
            </a:r>
            <a:r>
              <a:rPr lang="en"/>
              <a:t>the Project</a:t>
            </a:r>
            <a:endParaRPr/>
          </a:p>
        </p:txBody>
      </p:sp>
      <p:sp>
        <p:nvSpPr>
          <p:cNvPr id="2279" name="Google Shape;2279;p37"/>
          <p:cNvSpPr txBox="1"/>
          <p:nvPr>
            <p:ph idx="1" type="subTitle"/>
          </p:nvPr>
        </p:nvSpPr>
        <p:spPr>
          <a:xfrm>
            <a:off x="1206900" y="1798775"/>
            <a:ext cx="32505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Dedicated Program Engineer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Algorithm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Writing and Executing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 Compilation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Report Writing - Method and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Taking - Algorithm Response and Interaction</a:t>
            </a:r>
            <a:endParaRPr/>
          </a:p>
        </p:txBody>
      </p:sp>
      <p:sp>
        <p:nvSpPr>
          <p:cNvPr id="2280" name="Google Shape;2280;p37"/>
          <p:cNvSpPr txBox="1"/>
          <p:nvPr>
            <p:ph idx="2" type="subTitle"/>
          </p:nvPr>
        </p:nvSpPr>
        <p:spPr>
          <a:xfrm>
            <a:off x="4686601" y="1798775"/>
            <a:ext cx="32505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Post-Execution Compiler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Algorithm Research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Problem Statement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</a:t>
            </a:r>
            <a:r>
              <a:rPr lang="en"/>
              <a:t> Impact Reflection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Report Writing - Formalities and Relative Works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Taking - Project Process and Relative Steps</a:t>
            </a:r>
            <a:endParaRPr/>
          </a:p>
        </p:txBody>
      </p:sp>
      <p:grpSp>
        <p:nvGrpSpPr>
          <p:cNvPr id="2281" name="Google Shape;2281;p37"/>
          <p:cNvGrpSpPr/>
          <p:nvPr/>
        </p:nvGrpSpPr>
        <p:grpSpPr>
          <a:xfrm>
            <a:off x="6355750" y="4114400"/>
            <a:ext cx="538025" cy="157800"/>
            <a:chOff x="2575325" y="1348650"/>
            <a:chExt cx="538025" cy="157800"/>
          </a:xfrm>
        </p:grpSpPr>
        <p:sp>
          <p:nvSpPr>
            <p:cNvPr id="2282" name="Google Shape;2282;p3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37"/>
          <p:cNvGrpSpPr/>
          <p:nvPr/>
        </p:nvGrpSpPr>
        <p:grpSpPr>
          <a:xfrm>
            <a:off x="1726972" y="4095025"/>
            <a:ext cx="1584577" cy="196549"/>
            <a:chOff x="750197" y="155825"/>
            <a:chExt cx="1584577" cy="196549"/>
          </a:xfrm>
        </p:grpSpPr>
        <p:sp>
          <p:nvSpPr>
            <p:cNvPr id="2286" name="Google Shape;2286;p3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4" name="Google Shape;2304;p37"/>
          <p:cNvSpPr txBox="1"/>
          <p:nvPr>
            <p:ph idx="4294967295" type="title"/>
          </p:nvPr>
        </p:nvSpPr>
        <p:spPr>
          <a:xfrm>
            <a:off x="1943538" y="1188438"/>
            <a:ext cx="17772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  <p:sp>
        <p:nvSpPr>
          <p:cNvPr id="2305" name="Google Shape;2305;p37"/>
          <p:cNvSpPr txBox="1"/>
          <p:nvPr>
            <p:ph idx="4294967295" type="title"/>
          </p:nvPr>
        </p:nvSpPr>
        <p:spPr>
          <a:xfrm>
            <a:off x="5423250" y="1188425"/>
            <a:ext cx="17772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</a:t>
            </a:r>
            <a:endParaRPr/>
          </a:p>
        </p:txBody>
      </p:sp>
      <p:grpSp>
        <p:nvGrpSpPr>
          <p:cNvPr id="2306" name="Google Shape;2306;p37"/>
          <p:cNvGrpSpPr/>
          <p:nvPr/>
        </p:nvGrpSpPr>
        <p:grpSpPr>
          <a:xfrm>
            <a:off x="230668" y="1412935"/>
            <a:ext cx="844446" cy="745012"/>
            <a:chOff x="-45674075" y="3586425"/>
            <a:chExt cx="300900" cy="265450"/>
          </a:xfrm>
        </p:grpSpPr>
        <p:sp>
          <p:nvSpPr>
            <p:cNvPr id="2307" name="Google Shape;2307;p37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37"/>
          <p:cNvGrpSpPr/>
          <p:nvPr/>
        </p:nvGrpSpPr>
        <p:grpSpPr>
          <a:xfrm>
            <a:off x="7937088" y="1412164"/>
            <a:ext cx="748908" cy="746543"/>
            <a:chOff x="-47524975" y="3569100"/>
            <a:chExt cx="300875" cy="299925"/>
          </a:xfrm>
        </p:grpSpPr>
        <p:sp>
          <p:nvSpPr>
            <p:cNvPr id="2310" name="Google Shape;2310;p37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accent4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8"/>
          <p:cNvSpPr txBox="1"/>
          <p:nvPr>
            <p:ph type="title"/>
          </p:nvPr>
        </p:nvSpPr>
        <p:spPr>
          <a:xfrm>
            <a:off x="360000" y="539975"/>
            <a:ext cx="842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Statement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&amp; Proposed Solution</a:t>
            </a:r>
            <a:endParaRPr/>
          </a:p>
        </p:txBody>
      </p:sp>
      <p:sp>
        <p:nvSpPr>
          <p:cNvPr id="2320" name="Google Shape;2320;p38"/>
          <p:cNvSpPr txBox="1"/>
          <p:nvPr>
            <p:ph idx="1" type="subTitle"/>
          </p:nvPr>
        </p:nvSpPr>
        <p:spPr>
          <a:xfrm>
            <a:off x="1206900" y="2287300"/>
            <a:ext cx="32505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Lack of consumer consideration is being taken in video game development, resulting in increased negative response to newer titles.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1" name="Google Shape;2321;p38"/>
          <p:cNvGrpSpPr/>
          <p:nvPr/>
        </p:nvGrpSpPr>
        <p:grpSpPr>
          <a:xfrm>
            <a:off x="6355750" y="4114400"/>
            <a:ext cx="538025" cy="157800"/>
            <a:chOff x="2575325" y="1348650"/>
            <a:chExt cx="538025" cy="157800"/>
          </a:xfrm>
        </p:grpSpPr>
        <p:sp>
          <p:nvSpPr>
            <p:cNvPr id="2322" name="Google Shape;2322;p3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5" name="Google Shape;2325;p38"/>
          <p:cNvGrpSpPr/>
          <p:nvPr/>
        </p:nvGrpSpPr>
        <p:grpSpPr>
          <a:xfrm>
            <a:off x="1726972" y="4095025"/>
            <a:ext cx="1584577" cy="196549"/>
            <a:chOff x="750197" y="155825"/>
            <a:chExt cx="1584577" cy="196549"/>
          </a:xfrm>
        </p:grpSpPr>
        <p:sp>
          <p:nvSpPr>
            <p:cNvPr id="2326" name="Google Shape;2326;p3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4" name="Google Shape;2344;p38"/>
          <p:cNvSpPr txBox="1"/>
          <p:nvPr>
            <p:ph idx="4294967295" type="title"/>
          </p:nvPr>
        </p:nvSpPr>
        <p:spPr>
          <a:xfrm>
            <a:off x="1621800" y="1188425"/>
            <a:ext cx="2420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345" name="Google Shape;2345;p38"/>
          <p:cNvSpPr txBox="1"/>
          <p:nvPr>
            <p:ph idx="4294967295" type="title"/>
          </p:nvPr>
        </p:nvSpPr>
        <p:spPr>
          <a:xfrm>
            <a:off x="5101500" y="1188425"/>
            <a:ext cx="2420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2346" name="Google Shape;2346;p38"/>
          <p:cNvSpPr txBox="1"/>
          <p:nvPr>
            <p:ph idx="1" type="subTitle"/>
          </p:nvPr>
        </p:nvSpPr>
        <p:spPr>
          <a:xfrm>
            <a:off x="4686600" y="2287300"/>
            <a:ext cx="32505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method for game development teams to predict the success of their game and make adjustments to maximize success on new titles.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7" name="Google Shape;2347;p38"/>
          <p:cNvGrpSpPr/>
          <p:nvPr/>
        </p:nvGrpSpPr>
        <p:grpSpPr>
          <a:xfrm>
            <a:off x="214134" y="1627915"/>
            <a:ext cx="831744" cy="829486"/>
            <a:chOff x="-31455100" y="3909350"/>
            <a:chExt cx="294600" cy="293800"/>
          </a:xfrm>
        </p:grpSpPr>
        <p:sp>
          <p:nvSpPr>
            <p:cNvPr id="2348" name="Google Shape;2348;p38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38"/>
          <p:cNvGrpSpPr/>
          <p:nvPr/>
        </p:nvGrpSpPr>
        <p:grpSpPr>
          <a:xfrm>
            <a:off x="7937089" y="1624931"/>
            <a:ext cx="831755" cy="835446"/>
            <a:chOff x="-49764975" y="3551225"/>
            <a:chExt cx="299300" cy="300650"/>
          </a:xfrm>
        </p:grpSpPr>
        <p:sp>
          <p:nvSpPr>
            <p:cNvPr id="2351" name="Google Shape;2351;p38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3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were our </a:t>
            </a:r>
            <a:r>
              <a:rPr lang="en"/>
              <a:t>Motivations?</a:t>
            </a:r>
            <a:endParaRPr/>
          </a:p>
        </p:txBody>
      </p:sp>
      <p:sp>
        <p:nvSpPr>
          <p:cNvPr id="2367" name="Google Shape;2367;p39"/>
          <p:cNvSpPr txBox="1"/>
          <p:nvPr>
            <p:ph idx="1" type="subTitle"/>
          </p:nvPr>
        </p:nvSpPr>
        <p:spPr>
          <a:xfrm>
            <a:off x="3778749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real data table to ensure realistic results.</a:t>
            </a:r>
            <a:endParaRPr/>
          </a:p>
        </p:txBody>
      </p:sp>
      <p:sp>
        <p:nvSpPr>
          <p:cNvPr id="2368" name="Google Shape;2368;p39"/>
          <p:cNvSpPr txBox="1"/>
          <p:nvPr>
            <p:ph idx="2" type="subTitle"/>
          </p:nvPr>
        </p:nvSpPr>
        <p:spPr>
          <a:xfrm>
            <a:off x="6010150" y="1963800"/>
            <a:ext cx="24141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Video games are a mutually intriguing subject.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9" name="Google Shape;2369;p39"/>
          <p:cNvSpPr txBox="1"/>
          <p:nvPr>
            <p:ph idx="3" type="subTitle"/>
          </p:nvPr>
        </p:nvSpPr>
        <p:spPr>
          <a:xfrm>
            <a:off x="3595950" y="3525200"/>
            <a:ext cx="24141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scenario that can test why algorithm selection occurs.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0" name="Google Shape;2370;p39"/>
          <p:cNvSpPr txBox="1"/>
          <p:nvPr>
            <p:ph idx="4" type="subTitle"/>
          </p:nvPr>
        </p:nvSpPr>
        <p:spPr>
          <a:xfrm>
            <a:off x="6192619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Further research into this area could be beneficial.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1" name="Google Shape;2371;p39"/>
          <p:cNvSpPr txBox="1"/>
          <p:nvPr>
            <p:ph idx="5" type="subTitle"/>
          </p:nvPr>
        </p:nvSpPr>
        <p:spPr>
          <a:xfrm>
            <a:off x="3778600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</a:t>
            </a:r>
            <a:r>
              <a:rPr lang="en"/>
              <a:t>Use Case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2" name="Google Shape;2372;p39"/>
          <p:cNvSpPr txBox="1"/>
          <p:nvPr>
            <p:ph idx="6" type="subTitle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Intriguing Subject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3" name="Google Shape;2373;p39"/>
          <p:cNvSpPr txBox="1"/>
          <p:nvPr>
            <p:ph idx="7" type="subTitle"/>
          </p:nvPr>
        </p:nvSpPr>
        <p:spPr>
          <a:xfrm>
            <a:off x="3778600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Testable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4" name="Google Shape;2374;p39"/>
          <p:cNvSpPr txBox="1"/>
          <p:nvPr>
            <p:ph idx="8" type="subTitle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Game-Dev Integration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75" name="Google Shape;2375;p39"/>
          <p:cNvGrpSpPr/>
          <p:nvPr/>
        </p:nvGrpSpPr>
        <p:grpSpPr>
          <a:xfrm>
            <a:off x="1634279" y="1680204"/>
            <a:ext cx="1802311" cy="1783092"/>
            <a:chOff x="581525" y="3254850"/>
            <a:chExt cx="297750" cy="294575"/>
          </a:xfrm>
        </p:grpSpPr>
        <p:sp>
          <p:nvSpPr>
            <p:cNvPr id="2376" name="Google Shape;2376;p39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rotWithShape="0" algn="bl" dir="312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rotWithShape="0" algn="bl" dir="312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rotWithShape="0" algn="bl" dir="3120000" dist="38100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Project </a:t>
            </a:r>
            <a:r>
              <a:rPr lang="en"/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4" name="Google Shape;2384;p40"/>
          <p:cNvSpPr txBox="1"/>
          <p:nvPr/>
        </p:nvSpPr>
        <p:spPr>
          <a:xfrm>
            <a:off x="713100" y="2489375"/>
            <a:ext cx="191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5" name="Google Shape;2385;p40"/>
          <p:cNvSpPr txBox="1"/>
          <p:nvPr/>
        </p:nvSpPr>
        <p:spPr>
          <a:xfrm>
            <a:off x="713125" y="2821484"/>
            <a:ext cx="1915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Find realistic, useable dataset to test with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86" name="Google Shape;2386;p40"/>
          <p:cNvSpPr txBox="1"/>
          <p:nvPr/>
        </p:nvSpPr>
        <p:spPr>
          <a:xfrm>
            <a:off x="2446350" y="3365775"/>
            <a:ext cx="2312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 Algorithms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7" name="Google Shape;2387;p40"/>
          <p:cNvSpPr txBox="1"/>
          <p:nvPr/>
        </p:nvSpPr>
        <p:spPr>
          <a:xfrm>
            <a:off x="2644800" y="3697884"/>
            <a:ext cx="1915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Execute testing of listed algorithms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88" name="Google Shape;2388;p40"/>
          <p:cNvSpPr txBox="1"/>
          <p:nvPr/>
        </p:nvSpPr>
        <p:spPr>
          <a:xfrm>
            <a:off x="6508150" y="3697884"/>
            <a:ext cx="1915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Determine which algorithm(s) executed the best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89" name="Google Shape;2389;p40"/>
          <p:cNvSpPr txBox="1"/>
          <p:nvPr/>
        </p:nvSpPr>
        <p:spPr>
          <a:xfrm>
            <a:off x="6508197" y="3365775"/>
            <a:ext cx="191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Find Ideal Algorithm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0" name="Google Shape;2390;p40"/>
          <p:cNvSpPr txBox="1"/>
          <p:nvPr/>
        </p:nvSpPr>
        <p:spPr>
          <a:xfrm>
            <a:off x="4576498" y="2489375"/>
            <a:ext cx="191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Compare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1" name="Google Shape;2391;p40"/>
          <p:cNvSpPr txBox="1"/>
          <p:nvPr/>
        </p:nvSpPr>
        <p:spPr>
          <a:xfrm>
            <a:off x="4576475" y="2821484"/>
            <a:ext cx="1915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Compare accuracies between outcomes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92" name="Google Shape;2392;p40"/>
          <p:cNvSpPr txBox="1"/>
          <p:nvPr>
            <p:ph idx="4294967295" type="title"/>
          </p:nvPr>
        </p:nvSpPr>
        <p:spPr>
          <a:xfrm>
            <a:off x="1224934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3" name="Google Shape;2393;p40"/>
          <p:cNvSpPr txBox="1"/>
          <p:nvPr>
            <p:ph idx="4294967295" type="title"/>
          </p:nvPr>
        </p:nvSpPr>
        <p:spPr>
          <a:xfrm>
            <a:off x="3156609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4" name="Google Shape;2394;p40"/>
          <p:cNvSpPr txBox="1"/>
          <p:nvPr>
            <p:ph idx="4294967295" type="title"/>
          </p:nvPr>
        </p:nvSpPr>
        <p:spPr>
          <a:xfrm>
            <a:off x="5088284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5" name="Google Shape;2395;p40"/>
          <p:cNvSpPr txBox="1"/>
          <p:nvPr>
            <p:ph idx="4294967295" type="title"/>
          </p:nvPr>
        </p:nvSpPr>
        <p:spPr>
          <a:xfrm>
            <a:off x="7019959" y="16509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96" name="Google Shape;2396;p40"/>
          <p:cNvCxnSpPr>
            <a:stCxn id="2392" idx="3"/>
            <a:endCxn id="2393" idx="1"/>
          </p:cNvCxnSpPr>
          <p:nvPr/>
        </p:nvCxnSpPr>
        <p:spPr>
          <a:xfrm>
            <a:off x="2117134" y="1870675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40"/>
          <p:cNvCxnSpPr>
            <a:stCxn id="2393" idx="3"/>
            <a:endCxn id="2394" idx="1"/>
          </p:cNvCxnSpPr>
          <p:nvPr/>
        </p:nvCxnSpPr>
        <p:spPr>
          <a:xfrm>
            <a:off x="4048809" y="1870675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40"/>
          <p:cNvCxnSpPr>
            <a:stCxn id="2394" idx="3"/>
            <a:endCxn id="2395" idx="1"/>
          </p:cNvCxnSpPr>
          <p:nvPr/>
        </p:nvCxnSpPr>
        <p:spPr>
          <a:xfrm>
            <a:off x="5980484" y="1870675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40"/>
          <p:cNvCxnSpPr>
            <a:stCxn id="2392" idx="2"/>
            <a:endCxn id="2384" idx="0"/>
          </p:cNvCxnSpPr>
          <p:nvPr/>
        </p:nvCxnSpPr>
        <p:spPr>
          <a:xfrm>
            <a:off x="1671034" y="2090425"/>
            <a:ext cx="0" cy="399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40"/>
          <p:cNvCxnSpPr>
            <a:stCxn id="2393" idx="2"/>
          </p:cNvCxnSpPr>
          <p:nvPr/>
        </p:nvCxnSpPr>
        <p:spPr>
          <a:xfrm>
            <a:off x="3602709" y="2090425"/>
            <a:ext cx="0" cy="887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1" name="Google Shape;2401;p40"/>
          <p:cNvCxnSpPr>
            <a:stCxn id="2394" idx="2"/>
            <a:endCxn id="2390" idx="0"/>
          </p:cNvCxnSpPr>
          <p:nvPr/>
        </p:nvCxnSpPr>
        <p:spPr>
          <a:xfrm>
            <a:off x="5534384" y="2090425"/>
            <a:ext cx="0" cy="399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2" name="Google Shape;2402;p40"/>
          <p:cNvCxnSpPr>
            <a:stCxn id="2395" idx="2"/>
          </p:cNvCxnSpPr>
          <p:nvPr/>
        </p:nvCxnSpPr>
        <p:spPr>
          <a:xfrm>
            <a:off x="7466059" y="2090425"/>
            <a:ext cx="0" cy="859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Related Works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of Algorithms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8" name="Google Shape;2408;p41"/>
          <p:cNvSpPr txBox="1"/>
          <p:nvPr>
            <p:ph idx="1" type="subTitle"/>
          </p:nvPr>
        </p:nvSpPr>
        <p:spPr>
          <a:xfrm>
            <a:off x="1031900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Multitude of classification algorithms</a:t>
            </a:r>
            <a:endParaRPr/>
          </a:p>
        </p:txBody>
      </p:sp>
      <p:sp>
        <p:nvSpPr>
          <p:cNvPr id="2409" name="Google Shape;2409;p41"/>
          <p:cNvSpPr txBox="1"/>
          <p:nvPr>
            <p:ph idx="2" type="subTitle"/>
          </p:nvPr>
        </p:nvSpPr>
        <p:spPr>
          <a:xfrm>
            <a:off x="3307501" y="1929913"/>
            <a:ext cx="25290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distance based algorithm using hyperplanes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0" name="Google Shape;2410;p41"/>
          <p:cNvSpPr txBox="1"/>
          <p:nvPr>
            <p:ph idx="3" type="subTitle"/>
          </p:nvPr>
        </p:nvSpPr>
        <p:spPr>
          <a:xfrm>
            <a:off x="5981490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Tree-like node-based classification </a:t>
            </a:r>
            <a:r>
              <a:rPr lang="en"/>
              <a:t>algorithm</a:t>
            </a:r>
            <a:endParaRPr/>
          </a:p>
        </p:txBody>
      </p:sp>
      <p:sp>
        <p:nvSpPr>
          <p:cNvPr id="2411" name="Google Shape;2411;p41"/>
          <p:cNvSpPr txBox="1"/>
          <p:nvPr>
            <p:ph idx="4" type="subTitle"/>
          </p:nvPr>
        </p:nvSpPr>
        <p:spPr>
          <a:xfrm>
            <a:off x="1031900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identification algorithm using sigmoid function</a:t>
            </a:r>
            <a:endParaRPr/>
          </a:p>
        </p:txBody>
      </p:sp>
      <p:sp>
        <p:nvSpPr>
          <p:cNvPr id="2412" name="Google Shape;2412;p41"/>
          <p:cNvSpPr txBox="1"/>
          <p:nvPr>
            <p:ph idx="5" type="subTitle"/>
          </p:nvPr>
        </p:nvSpPr>
        <p:spPr>
          <a:xfrm>
            <a:off x="3506695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Reliable classification algorithm with variable output</a:t>
            </a:r>
            <a:endParaRPr/>
          </a:p>
        </p:txBody>
      </p:sp>
      <p:sp>
        <p:nvSpPr>
          <p:cNvPr id="2413" name="Google Shape;2413;p41"/>
          <p:cNvSpPr txBox="1"/>
          <p:nvPr>
            <p:ph idx="6" type="subTitle"/>
          </p:nvPr>
        </p:nvSpPr>
        <p:spPr>
          <a:xfrm>
            <a:off x="5981490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Distance-based node identification algorithm</a:t>
            </a:r>
            <a:endParaRPr/>
          </a:p>
        </p:txBody>
      </p:sp>
      <p:sp>
        <p:nvSpPr>
          <p:cNvPr id="2414" name="Google Shape;2414;p41"/>
          <p:cNvSpPr txBox="1"/>
          <p:nvPr>
            <p:ph idx="7" type="subTitle"/>
          </p:nvPr>
        </p:nvSpPr>
        <p:spPr>
          <a:xfrm>
            <a:off x="1031900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415" name="Google Shape;2415;p41"/>
          <p:cNvSpPr txBox="1"/>
          <p:nvPr>
            <p:ph idx="8" type="subTitle"/>
          </p:nvPr>
        </p:nvSpPr>
        <p:spPr>
          <a:xfrm>
            <a:off x="3506700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416" name="Google Shape;2416;p41"/>
          <p:cNvSpPr txBox="1"/>
          <p:nvPr>
            <p:ph idx="9" type="subTitle"/>
          </p:nvPr>
        </p:nvSpPr>
        <p:spPr>
          <a:xfrm>
            <a:off x="5825527" y="1639450"/>
            <a:ext cx="2442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417" name="Google Shape;2417;p41"/>
          <p:cNvSpPr txBox="1"/>
          <p:nvPr>
            <p:ph idx="13" type="subTitle"/>
          </p:nvPr>
        </p:nvSpPr>
        <p:spPr>
          <a:xfrm>
            <a:off x="1031900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418" name="Google Shape;2418;p41"/>
          <p:cNvSpPr txBox="1"/>
          <p:nvPr>
            <p:ph idx="14" type="subTitle"/>
          </p:nvPr>
        </p:nvSpPr>
        <p:spPr>
          <a:xfrm>
            <a:off x="3506700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419" name="Google Shape;2419;p41"/>
          <p:cNvSpPr txBox="1"/>
          <p:nvPr>
            <p:ph idx="15" type="subTitle"/>
          </p:nvPr>
        </p:nvSpPr>
        <p:spPr>
          <a:xfrm>
            <a:off x="5981513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42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Makeup </a:t>
            </a:r>
            <a:r>
              <a:rPr lang="en">
                <a:solidFill>
                  <a:schemeClr val="accent3"/>
                </a:solidFill>
              </a:rPr>
              <a:t>of</a:t>
            </a:r>
            <a:r>
              <a:rPr lang="en">
                <a:solidFill>
                  <a:schemeClr val="dk1"/>
                </a:solidFill>
              </a:rPr>
              <a:t> Used </a:t>
            </a:r>
            <a:r>
              <a:rPr lang="en"/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5" name="Google Shape;2425;p42"/>
          <p:cNvSpPr txBox="1"/>
          <p:nvPr>
            <p:ph idx="2" type="title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26" name="Google Shape;2426;p42"/>
          <p:cNvSpPr txBox="1"/>
          <p:nvPr>
            <p:ph idx="5" type="subTitle"/>
          </p:nvPr>
        </p:nvSpPr>
        <p:spPr>
          <a:xfrm>
            <a:off x="1835225" y="3922025"/>
            <a:ext cx="28287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Median amount of aggregate time spent in the game</a:t>
            </a:r>
            <a:endParaRPr/>
          </a:p>
        </p:txBody>
      </p:sp>
      <p:sp>
        <p:nvSpPr>
          <p:cNvPr id="2427" name="Google Shape;2427;p42"/>
          <p:cNvSpPr txBox="1"/>
          <p:nvPr>
            <p:ph idx="6" type="title"/>
          </p:nvPr>
        </p:nvSpPr>
        <p:spPr>
          <a:xfrm>
            <a:off x="2803474" y="3031302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428" name="Google Shape;2428;p42"/>
          <p:cNvSpPr txBox="1"/>
          <p:nvPr>
            <p:ph idx="3" type="subTitle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listed score of the game on Metacritic</a:t>
            </a:r>
            <a:endParaRPr/>
          </a:p>
        </p:txBody>
      </p:sp>
      <p:sp>
        <p:nvSpPr>
          <p:cNvPr id="2429" name="Google Shape;2429;p42"/>
          <p:cNvSpPr txBox="1"/>
          <p:nvPr>
            <p:ph idx="4" type="title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430" name="Google Shape;2430;p42"/>
          <p:cNvSpPr txBox="1"/>
          <p:nvPr>
            <p:ph idx="1" type="subTitle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listed pricing of the game on the Steam store</a:t>
            </a:r>
            <a:endParaRPr/>
          </a:p>
        </p:txBody>
      </p:sp>
      <p:sp>
        <p:nvSpPr>
          <p:cNvPr id="2431" name="Google Shape;2431;p42"/>
          <p:cNvSpPr txBox="1"/>
          <p:nvPr>
            <p:ph idx="9" type="subTitle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Price</a:t>
            </a:r>
            <a:endParaRPr/>
          </a:p>
        </p:txBody>
      </p:sp>
      <p:sp>
        <p:nvSpPr>
          <p:cNvPr id="2432" name="Google Shape;2432;p42"/>
          <p:cNvSpPr txBox="1"/>
          <p:nvPr>
            <p:ph idx="13" type="subTitle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Metacritic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3" name="Google Shape;2433;p42"/>
          <p:cNvSpPr txBox="1"/>
          <p:nvPr>
            <p:ph idx="14" type="subTitle"/>
          </p:nvPr>
        </p:nvSpPr>
        <p:spPr>
          <a:xfrm>
            <a:off x="1479870" y="3560825"/>
            <a:ext cx="35394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Gametime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4" name="Google Shape;2434;p42"/>
          <p:cNvPicPr preferRelativeResize="0"/>
          <p:nvPr/>
        </p:nvPicPr>
        <p:blipFill rotWithShape="1">
          <a:blip r:embed="rId3">
            <a:alphaModFix/>
          </a:blip>
          <a:srcRect b="0" l="19908" r="8886" t="0"/>
          <a:stretch/>
        </p:blipFill>
        <p:spPr>
          <a:xfrm>
            <a:off x="5844900" y="1469975"/>
            <a:ext cx="2579099" cy="2716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4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</a:t>
            </a:r>
            <a:endParaRPr/>
          </a:p>
        </p:txBody>
      </p:sp>
      <p:sp>
        <p:nvSpPr>
          <p:cNvPr id="2440" name="Google Shape;2440;p43"/>
          <p:cNvSpPr txBox="1"/>
          <p:nvPr>
            <p:ph idx="4" type="subTitle"/>
          </p:nvPr>
        </p:nvSpPr>
        <p:spPr>
          <a:xfrm>
            <a:off x="867500" y="3933625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441" name="Google Shape;2441;p43"/>
          <p:cNvSpPr txBox="1"/>
          <p:nvPr>
            <p:ph idx="5" type="subTitle"/>
          </p:nvPr>
        </p:nvSpPr>
        <p:spPr>
          <a:xfrm>
            <a:off x="3523518" y="3933625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SVC (SVM)</a:t>
            </a:r>
            <a:endParaRPr/>
          </a:p>
        </p:txBody>
      </p:sp>
      <p:sp>
        <p:nvSpPr>
          <p:cNvPr id="2442" name="Google Shape;2442;p43"/>
          <p:cNvSpPr txBox="1"/>
          <p:nvPr>
            <p:ph idx="6" type="subTitle"/>
          </p:nvPr>
        </p:nvSpPr>
        <p:spPr>
          <a:xfrm>
            <a:off x="6179560" y="3933625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443" name="Google Shape;2443;p43"/>
          <p:cNvSpPr txBox="1"/>
          <p:nvPr>
            <p:ph idx="7" type="title"/>
          </p:nvPr>
        </p:nvSpPr>
        <p:spPr>
          <a:xfrm>
            <a:off x="1401150" y="2993950"/>
            <a:ext cx="1095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70.9%</a:t>
            </a:r>
            <a:endParaRPr/>
          </a:p>
        </p:txBody>
      </p:sp>
      <p:sp>
        <p:nvSpPr>
          <p:cNvPr id="2444" name="Google Shape;2444;p43"/>
          <p:cNvSpPr txBox="1"/>
          <p:nvPr>
            <p:ph idx="8" type="title"/>
          </p:nvPr>
        </p:nvSpPr>
        <p:spPr>
          <a:xfrm>
            <a:off x="3998325" y="2993950"/>
            <a:ext cx="1023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71.1%</a:t>
            </a:r>
            <a:endParaRPr/>
          </a:p>
        </p:txBody>
      </p:sp>
      <p:sp>
        <p:nvSpPr>
          <p:cNvPr id="2445" name="Google Shape;2445;p43"/>
          <p:cNvSpPr txBox="1"/>
          <p:nvPr>
            <p:ph idx="9" type="title"/>
          </p:nvPr>
        </p:nvSpPr>
        <p:spPr>
          <a:xfrm>
            <a:off x="6654300" y="2993950"/>
            <a:ext cx="10230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71.1%</a:t>
            </a:r>
            <a:endParaRPr/>
          </a:p>
        </p:txBody>
      </p:sp>
      <p:pic>
        <p:nvPicPr>
          <p:cNvPr id="2446" name="Google Shape;24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5" y="1238550"/>
            <a:ext cx="2801475" cy="16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7" name="Google Shape;24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625" y="1238549"/>
            <a:ext cx="2969212" cy="16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675" y="1238550"/>
            <a:ext cx="2801475" cy="1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4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Results- Naive Bayes</a:t>
            </a:r>
            <a:endParaRPr/>
          </a:p>
        </p:txBody>
      </p:sp>
      <p:pic>
        <p:nvPicPr>
          <p:cNvPr id="2454" name="Google Shape;24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75" y="1626600"/>
            <a:ext cx="3447975" cy="34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300" y="1626599"/>
            <a:ext cx="3447975" cy="342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6" name="Google Shape;2456;p44"/>
          <p:cNvSpPr txBox="1"/>
          <p:nvPr/>
        </p:nvSpPr>
        <p:spPr>
          <a:xfrm>
            <a:off x="350900" y="1222650"/>
            <a:ext cx="8276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rPr>
              <a:t>*Four Naive Bayes models were ran, with highest chosen for later comparison</a:t>
            </a:r>
            <a:endParaRPr b="1" sz="1800">
              <a:solidFill>
                <a:srgbClr val="21212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