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87" r:id="rId4"/>
    <p:sldId id="296" r:id="rId5"/>
    <p:sldId id="291" r:id="rId6"/>
    <p:sldId id="290" r:id="rId7"/>
    <p:sldId id="288" r:id="rId8"/>
    <p:sldId id="297" r:id="rId9"/>
    <p:sldId id="292" r:id="rId10"/>
    <p:sldId id="293" r:id="rId11"/>
    <p:sldId id="289" r:id="rId12"/>
    <p:sldId id="294" r:id="rId13"/>
    <p:sldId id="283" r:id="rId14"/>
    <p:sldId id="280" r:id="rId15"/>
    <p:sldId id="284" r:id="rId16"/>
    <p:sldId id="285" r:id="rId17"/>
    <p:sldId id="265" r:id="rId18"/>
    <p:sldId id="295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118" d="100"/>
          <a:sy n="118" d="100"/>
        </p:scale>
        <p:origin x="-72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13/09/2014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6000" b="1" dirty="0"/>
              <a:t>Using F# for Line of Business Applications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0" y="4581128"/>
            <a:ext cx="4048309" cy="1605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F# UI 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Web</a:t>
            </a:r>
          </a:p>
          <a:p>
            <a:pPr lvl="1"/>
            <a:r>
              <a:rPr lang="en-GB" dirty="0" smtClean="0"/>
              <a:t>ASP.NET MVC</a:t>
            </a:r>
          </a:p>
          <a:p>
            <a:pPr lvl="1"/>
            <a:r>
              <a:rPr lang="en-GB" dirty="0" err="1" smtClean="0"/>
              <a:t>NancyFx</a:t>
            </a:r>
            <a:endParaRPr lang="en-GB" dirty="0" smtClean="0"/>
          </a:p>
          <a:p>
            <a:pPr lvl="1"/>
            <a:r>
              <a:rPr lang="en-GB" dirty="0" smtClean="0"/>
              <a:t>And more</a:t>
            </a:r>
          </a:p>
          <a:p>
            <a:pPr lvl="1"/>
            <a:endParaRPr lang="en-GB" dirty="0"/>
          </a:p>
          <a:p>
            <a:r>
              <a:rPr lang="en-GB" sz="3200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40425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and WPF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Taken from F# Succinctly by Robert Pickering </a:t>
            </a:r>
          </a:p>
          <a:p>
            <a:pPr marL="114300" indent="0">
              <a:buNone/>
            </a:pPr>
            <a:r>
              <a:rPr lang="en-GB" sz="4400" dirty="0" smtClean="0"/>
              <a:t>[Free </a:t>
            </a:r>
            <a:r>
              <a:rPr lang="en-GB" sz="4400" dirty="0" err="1" smtClean="0"/>
              <a:t>ebook</a:t>
            </a:r>
            <a:r>
              <a:rPr lang="en-GB" sz="4400" dirty="0" smtClean="0"/>
              <a:t> from </a:t>
            </a:r>
            <a:r>
              <a:rPr lang="en-GB" sz="4400" dirty="0" err="1" smtClean="0"/>
              <a:t>Syncfusion</a:t>
            </a:r>
            <a:r>
              <a:rPr lang="en-GB" sz="4400" dirty="0" smtClean="0"/>
              <a:t>] </a:t>
            </a:r>
          </a:p>
          <a:p>
            <a:endParaRPr lang="en-GB" sz="44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39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and ASP.NET MVC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5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Type </a:t>
            </a:r>
            <a:r>
              <a:rPr lang="en-GB" sz="4400" dirty="0" smtClean="0"/>
              <a:t>Providers</a:t>
            </a:r>
          </a:p>
          <a:p>
            <a:pPr lvl="1"/>
            <a:r>
              <a:rPr lang="en-GB" sz="4200" dirty="0" smtClean="0"/>
              <a:t>Introduced in F# 3.0</a:t>
            </a:r>
          </a:p>
          <a:p>
            <a:pPr lvl="1"/>
            <a:r>
              <a:rPr lang="en-GB" sz="4200" dirty="0" smtClean="0"/>
              <a:t>Make accessing external data easy/fun/exciting!</a:t>
            </a:r>
          </a:p>
          <a:p>
            <a:pPr lvl="1"/>
            <a:r>
              <a:rPr lang="en-GB" sz="4200" dirty="0" smtClean="0"/>
              <a:t>Loads of sources supported</a:t>
            </a:r>
          </a:p>
          <a:p>
            <a:pPr lvl="1"/>
            <a:r>
              <a:rPr lang="en-GB" sz="4200" dirty="0" smtClean="0"/>
              <a:t>You can write your own or extend existing ones</a:t>
            </a: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2368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CSV</a:t>
            </a:r>
            <a:endParaRPr lang="en-GB" sz="4400" dirty="0" smtClean="0"/>
          </a:p>
          <a:p>
            <a:r>
              <a:rPr lang="en-GB" sz="4400" dirty="0" smtClean="0"/>
              <a:t>XML</a:t>
            </a:r>
            <a:endParaRPr lang="en-GB" sz="4400" dirty="0" smtClean="0"/>
          </a:p>
          <a:p>
            <a:r>
              <a:rPr lang="en-GB" sz="4400" smtClean="0"/>
              <a:t>JSON</a:t>
            </a:r>
          </a:p>
          <a:p>
            <a:r>
              <a:rPr lang="en-GB" sz="4400" smtClean="0"/>
              <a:t>SQL</a:t>
            </a:r>
            <a:endParaRPr lang="en-GB" sz="4400" dirty="0"/>
          </a:p>
          <a:p>
            <a:endParaRPr lang="en-GB" sz="4400" dirty="0" smtClean="0"/>
          </a:p>
          <a:p>
            <a:endParaRPr lang="en-GB" sz="4400" dirty="0" smtClean="0"/>
          </a:p>
          <a:p>
            <a:endParaRPr lang="en-GB" sz="4400" dirty="0" smtClean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309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Define Entities and Value Types</a:t>
            </a:r>
          </a:p>
          <a:p>
            <a:r>
              <a:rPr lang="en-GB" sz="4400" dirty="0" smtClean="0"/>
              <a:t>Prevent invalid state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020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9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4400" dirty="0" smtClean="0"/>
              <a:t>Testing</a:t>
            </a:r>
          </a:p>
          <a:p>
            <a:r>
              <a:rPr lang="en-GB" sz="4400" dirty="0" smtClean="0"/>
              <a:t>Concurrency/</a:t>
            </a:r>
            <a:r>
              <a:rPr lang="en-GB" sz="4400" dirty="0" err="1" smtClean="0"/>
              <a:t>Async</a:t>
            </a:r>
            <a:endParaRPr lang="en-GB" sz="4400" dirty="0" smtClean="0"/>
          </a:p>
          <a:p>
            <a:r>
              <a:rPr lang="en-GB" sz="4400" dirty="0" smtClean="0"/>
              <a:t>Unit of Measure</a:t>
            </a:r>
          </a:p>
          <a:p>
            <a:r>
              <a:rPr lang="en-GB" sz="4400" dirty="0" err="1" smtClean="0"/>
              <a:t>Xamarin</a:t>
            </a:r>
            <a:r>
              <a:rPr lang="en-GB" sz="4400" dirty="0" smtClean="0"/>
              <a:t>/Mono</a:t>
            </a:r>
          </a:p>
          <a:p>
            <a:r>
              <a:rPr lang="en-GB" sz="4400" dirty="0"/>
              <a:t> </a:t>
            </a:r>
            <a:r>
              <a:rPr lang="en-GB" sz="4400" dirty="0" smtClean="0"/>
              <a:t>and lots more!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4400" dirty="0" smtClean="0"/>
              <a:t>C#/F#</a:t>
            </a:r>
          </a:p>
          <a:p>
            <a:r>
              <a:rPr lang="en-GB" sz="4400" dirty="0" smtClean="0"/>
              <a:t>Case Study</a:t>
            </a:r>
          </a:p>
          <a:p>
            <a:r>
              <a:rPr lang="en-GB" sz="4400" dirty="0" smtClean="0"/>
              <a:t>WPF and MVC</a:t>
            </a:r>
          </a:p>
          <a:p>
            <a:r>
              <a:rPr lang="en-GB" sz="4400" dirty="0" smtClean="0"/>
              <a:t>External Data</a:t>
            </a:r>
            <a:endParaRPr lang="en-GB" dirty="0" smtClean="0"/>
          </a:p>
          <a:p>
            <a:r>
              <a:rPr lang="en-GB" sz="4400" dirty="0" smtClean="0"/>
              <a:t>Domain Modelling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0777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http://fsharp.org/</a:t>
            </a:r>
          </a:p>
          <a:p>
            <a:r>
              <a:rPr lang="en-GB" sz="2800" dirty="0" smtClean="0"/>
              <a:t>http</a:t>
            </a:r>
            <a:r>
              <a:rPr lang="en-GB" sz="2800" dirty="0"/>
              <a:t>://fsharpforfunandprofit.com</a:t>
            </a:r>
            <a:r>
              <a:rPr lang="en-GB" sz="2800" dirty="0" smtClean="0"/>
              <a:t>/</a:t>
            </a:r>
          </a:p>
          <a:p>
            <a:r>
              <a:rPr lang="en-GB" sz="2800" dirty="0" smtClean="0"/>
              <a:t>http</a:t>
            </a:r>
            <a:r>
              <a:rPr lang="en-GB" sz="2800" dirty="0"/>
              <a:t>://www.tryfsharp.org/</a:t>
            </a:r>
          </a:p>
          <a:p>
            <a:endParaRPr lang="en-GB" sz="2800" dirty="0"/>
          </a:p>
          <a:p>
            <a:r>
              <a:rPr lang="en-GB" sz="2800" dirty="0" smtClean="0"/>
              <a:t>The Book of F# (No Starch Press)</a:t>
            </a:r>
          </a:p>
          <a:p>
            <a:r>
              <a:rPr lang="en-GB" sz="2800" dirty="0" smtClean="0"/>
              <a:t>F# Deep Dive MEAP (</a:t>
            </a:r>
            <a:r>
              <a:rPr lang="en-GB" sz="2800" dirty="0" err="1" smtClean="0"/>
              <a:t>Mannings</a:t>
            </a:r>
            <a:r>
              <a:rPr lang="en-GB" sz="2800" dirty="0" smtClean="0"/>
              <a:t>)</a:t>
            </a:r>
          </a:p>
          <a:p>
            <a:r>
              <a:rPr lang="en-GB" sz="2800" dirty="0" smtClean="0"/>
              <a:t>Building Web, Cloud and Mobile Solutions with F# (</a:t>
            </a:r>
            <a:r>
              <a:rPr lang="en-GB" sz="2800" dirty="0" err="1" smtClean="0"/>
              <a:t>Oreilly</a:t>
            </a:r>
            <a:r>
              <a:rPr lang="en-GB" sz="2800" dirty="0"/>
              <a:t>) </a:t>
            </a:r>
            <a:endParaRPr lang="en-GB" sz="2800" dirty="0" smtClean="0"/>
          </a:p>
          <a:p>
            <a:r>
              <a:rPr lang="en-GB" sz="2800" dirty="0" smtClean="0"/>
              <a:t>Expert </a:t>
            </a:r>
            <a:r>
              <a:rPr lang="en-GB" sz="2800" dirty="0"/>
              <a:t>F# 3.0 (</a:t>
            </a:r>
            <a:r>
              <a:rPr lang="en-GB" sz="2800" dirty="0" err="1"/>
              <a:t>Apress</a:t>
            </a:r>
            <a:r>
              <a:rPr lang="en-GB" sz="2800" dirty="0" smtClean="0"/>
              <a:t>)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Software Developer for over 20 years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Ian-Laptop\Desktop\i-love-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28575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/>
              <a:t>Thank you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55576" y="3933056"/>
            <a:ext cx="4048309" cy="1461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Interoperability with C#</a:t>
            </a:r>
          </a:p>
          <a:p>
            <a:r>
              <a:rPr lang="en-GB" sz="4000" dirty="0" smtClean="0"/>
              <a:t>Case Study (F# vs C#)</a:t>
            </a:r>
          </a:p>
          <a:p>
            <a:r>
              <a:rPr lang="en-GB" sz="4000" dirty="0" smtClean="0"/>
              <a:t>WPF and Web</a:t>
            </a:r>
          </a:p>
          <a:p>
            <a:r>
              <a:rPr lang="en-GB" sz="4000" dirty="0" smtClean="0"/>
              <a:t>Data</a:t>
            </a:r>
          </a:p>
          <a:p>
            <a:r>
              <a:rPr lang="en-GB" sz="4000" dirty="0" smtClean="0"/>
              <a:t>Domain Modelling</a:t>
            </a:r>
          </a:p>
          <a:p>
            <a:pPr marL="114300" indent="0">
              <a:buNone/>
            </a:pPr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21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C#/F#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GB" sz="4000" dirty="0"/>
              <a:t>"F# is excellent at concisely expressing business and domain logic. Developers trying to achieve explicit business logic within an application may opt to express their domain in F# with the majority of plumbing code in C#"</a:t>
            </a:r>
          </a:p>
          <a:p>
            <a:endParaRPr lang="en-GB" sz="4000" dirty="0"/>
          </a:p>
          <a:p>
            <a:pPr marL="114300" indent="0">
              <a:buNone/>
            </a:pPr>
            <a:r>
              <a:rPr lang="en-GB" sz="2400" dirty="0" err="1"/>
              <a:t>ThoughtWorks</a:t>
            </a:r>
            <a:r>
              <a:rPr lang="en-GB" sz="2400" dirty="0"/>
              <a:t> Technology Radar, March 2012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715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C#/F#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227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– Eon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C# </a:t>
            </a:r>
          </a:p>
          <a:p>
            <a:pPr lvl="1"/>
            <a:r>
              <a:rPr lang="en-GB" dirty="0" smtClean="0"/>
              <a:t>8 </a:t>
            </a:r>
            <a:r>
              <a:rPr lang="en-GB" dirty="0" err="1" smtClean="0"/>
              <a:t>devs</a:t>
            </a:r>
            <a:endParaRPr lang="en-GB" dirty="0" smtClean="0"/>
          </a:p>
          <a:p>
            <a:pPr lvl="1"/>
            <a:r>
              <a:rPr lang="en-GB" dirty="0" smtClean="0"/>
              <a:t>5 years</a:t>
            </a:r>
          </a:p>
          <a:p>
            <a:pPr lvl="1"/>
            <a:r>
              <a:rPr lang="en-GB" dirty="0" smtClean="0"/>
              <a:t>Slow, incomplete and inaccurate</a:t>
            </a:r>
          </a:p>
          <a:p>
            <a:r>
              <a:rPr lang="en-GB" dirty="0" smtClean="0"/>
              <a:t>F#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devs</a:t>
            </a:r>
            <a:r>
              <a:rPr lang="en-GB" dirty="0" smtClean="0"/>
              <a:t> including 1 F# newbie</a:t>
            </a:r>
          </a:p>
          <a:p>
            <a:pPr lvl="1"/>
            <a:r>
              <a:rPr lang="en-GB" dirty="0" smtClean="0"/>
              <a:t>1 year</a:t>
            </a:r>
          </a:p>
          <a:p>
            <a:pPr lvl="1"/>
            <a:r>
              <a:rPr lang="en-GB" dirty="0" smtClean="0"/>
              <a:t>Fast, complete and accurate</a:t>
            </a:r>
          </a:p>
          <a:p>
            <a:pPr lvl="1"/>
            <a:endParaRPr lang="en-GB" dirty="0"/>
          </a:p>
          <a:p>
            <a:pPr marL="114300" indent="0">
              <a:buNone/>
            </a:pPr>
            <a:r>
              <a:rPr lang="en-GB" dirty="0"/>
              <a:t>http://www.simontylercousins.net/does-the-language-you-use-make-a-difference-revisited/</a:t>
            </a:r>
          </a:p>
        </p:txBody>
      </p:sp>
    </p:spTree>
    <p:extLst>
      <p:ext uri="{BB962C8B-B14F-4D97-AF65-F5344CB8AC3E}">
        <p14:creationId xmlns:p14="http://schemas.microsoft.com/office/powerpoint/2010/main" val="9716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– Eon Energy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700212"/>
            <a:ext cx="73628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6309320"/>
            <a:ext cx="748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sz="1000" dirty="0"/>
              <a:t>http://www.simontylercousins.net/does-the-language-you-use-make-a-difference-revisited/</a:t>
            </a:r>
          </a:p>
        </p:txBody>
      </p:sp>
    </p:spTree>
    <p:extLst>
      <p:ext uri="{BB962C8B-B14F-4D97-AF65-F5344CB8AC3E}">
        <p14:creationId xmlns:p14="http://schemas.microsoft.com/office/powerpoint/2010/main" val="3631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– Eon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3200" dirty="0"/>
              <a:t>“I reckon that if you have .NET experience you can pick up enough F# in a week to start cutting production code. In a month you will have stopped mutating state for a living and have become a functional developer.”</a:t>
            </a:r>
            <a:endParaRPr lang="en-GB" sz="3200" dirty="0" smtClean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http://www.simontylercousins.net/does-the-language-you-use-make-a-difference-revisited/</a:t>
            </a:r>
          </a:p>
        </p:txBody>
      </p:sp>
    </p:spTree>
    <p:extLst>
      <p:ext uri="{BB962C8B-B14F-4D97-AF65-F5344CB8AC3E}">
        <p14:creationId xmlns:p14="http://schemas.microsoft.com/office/powerpoint/2010/main" val="27954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– Eon Energy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sz="3200" dirty="0" smtClean="0"/>
              <a:t>“I </a:t>
            </a:r>
            <a:r>
              <a:rPr lang="en-GB" sz="3200" dirty="0"/>
              <a:t>can fit the whole F# solution in the blank lines of the C# solution with 7,000 lines to spare.</a:t>
            </a:r>
          </a:p>
          <a:p>
            <a:pPr marL="114300" indent="0">
              <a:buNone/>
            </a:pPr>
            <a:r>
              <a:rPr lang="en-GB" sz="3200" dirty="0"/>
              <a:t>WTF C#! OMG F#!</a:t>
            </a:r>
          </a:p>
          <a:p>
            <a:pPr marL="114300" indent="0">
              <a:buNone/>
            </a:pPr>
            <a:r>
              <a:rPr lang="en-GB" sz="3200" dirty="0"/>
              <a:t>I have spent most of my life writing buggy, bloated software that was impossible to reason about. What was I thinking</a:t>
            </a:r>
            <a:r>
              <a:rPr lang="en-GB" sz="3200" dirty="0" smtClean="0"/>
              <a:t>?”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http://www.simontylercousins.net/does-the-language-you-use-make-a-difference-revisited/</a:t>
            </a:r>
          </a:p>
        </p:txBody>
      </p:sp>
    </p:spTree>
    <p:extLst>
      <p:ext uri="{BB962C8B-B14F-4D97-AF65-F5344CB8AC3E}">
        <p14:creationId xmlns:p14="http://schemas.microsoft.com/office/powerpoint/2010/main" val="7255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9956</TotalTime>
  <Words>413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Using F# for Line of Business Applications</vt:lpstr>
      <vt:lpstr>About me</vt:lpstr>
      <vt:lpstr>Agenda</vt:lpstr>
      <vt:lpstr>C#/F#</vt:lpstr>
      <vt:lpstr>C#/F# Demo</vt:lpstr>
      <vt:lpstr>Case Study – Eon Energy</vt:lpstr>
      <vt:lpstr>Case Study – Eon Energy</vt:lpstr>
      <vt:lpstr>Case Study – Eon Energy</vt:lpstr>
      <vt:lpstr>Case Study – Eon Energy</vt:lpstr>
      <vt:lpstr>The F# UI Story</vt:lpstr>
      <vt:lpstr>F# and WPF Demo</vt:lpstr>
      <vt:lpstr>F# and ASP.NET MVC Demo</vt:lpstr>
      <vt:lpstr>External Data</vt:lpstr>
      <vt:lpstr>Demo</vt:lpstr>
      <vt:lpstr>Domain Modelling</vt:lpstr>
      <vt:lpstr>Demo</vt:lpstr>
      <vt:lpstr>And …</vt:lpstr>
      <vt:lpstr>Summary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204</cp:revision>
  <dcterms:created xsi:type="dcterms:W3CDTF">2013-01-13T21:10:56Z</dcterms:created>
  <dcterms:modified xsi:type="dcterms:W3CDTF">2014-09-13T13:25:00Z</dcterms:modified>
</cp:coreProperties>
</file>