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3" r:id="rId4"/>
    <p:sldId id="258" r:id="rId5"/>
    <p:sldId id="267" r:id="rId6"/>
    <p:sldId id="268" r:id="rId7"/>
    <p:sldId id="265" r:id="rId8"/>
    <p:sldId id="264" r:id="rId9"/>
    <p:sldId id="270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28/06/2013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jrusse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646024" cy="1800200"/>
          </a:xfrm>
        </p:spPr>
        <p:txBody>
          <a:bodyPr/>
          <a:lstStyle/>
          <a:p>
            <a:r>
              <a:rPr lang="en-GB" sz="6000" dirty="0" smtClean="0"/>
              <a:t>Pragmatic Dependency Injection</a:t>
            </a:r>
            <a:endParaRPr lang="en-GB" sz="6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1331" y="3140968"/>
            <a:ext cx="7651218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tx1"/>
                </a:solidFill>
              </a:rPr>
              <a:t>From zero to productive in one hour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Thank you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36" y="3789040"/>
            <a:ext cx="7651218" cy="1656184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Ian Russell</a:t>
            </a:r>
          </a:p>
          <a:p>
            <a:r>
              <a:rPr lang="en-GB" sz="2800" dirty="0" smtClean="0"/>
              <a:t>@</a:t>
            </a:r>
            <a:r>
              <a:rPr lang="en-GB" sz="2800" dirty="0" err="1" smtClean="0"/>
              <a:t>ijrussell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445224"/>
            <a:ext cx="2724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Shameless plug!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938590" cy="160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73016"/>
            <a:ext cx="7620000" cy="282778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Code Retreat</a:t>
            </a:r>
          </a:p>
          <a:p>
            <a:pPr lvl="1"/>
            <a:r>
              <a:rPr lang="en-GB" sz="3800" dirty="0" smtClean="0"/>
              <a:t>Saturday 31</a:t>
            </a:r>
            <a:r>
              <a:rPr lang="en-GB" sz="3800" baseline="30000" dirty="0" smtClean="0"/>
              <a:t>st</a:t>
            </a:r>
            <a:r>
              <a:rPr lang="en-GB" sz="3800" dirty="0" smtClean="0"/>
              <a:t> August</a:t>
            </a:r>
          </a:p>
          <a:p>
            <a:pPr lvl="1"/>
            <a:r>
              <a:rPr lang="en-GB" sz="3800" dirty="0" smtClean="0"/>
              <a:t>Bromsgrove, </a:t>
            </a:r>
            <a:r>
              <a:rPr lang="en-GB" sz="3800" dirty="0" err="1" smtClean="0"/>
              <a:t>Worcs</a:t>
            </a:r>
            <a:endParaRPr lang="en-GB" sz="3800" dirty="0" smtClean="0"/>
          </a:p>
          <a:p>
            <a:pPr lvl="1"/>
            <a:r>
              <a:rPr lang="en-GB" sz="3800" dirty="0" smtClean="0"/>
              <a:t>www.craftycoders.net</a:t>
            </a:r>
          </a:p>
        </p:txBody>
      </p:sp>
    </p:spTree>
    <p:extLst>
      <p:ext uri="{BB962C8B-B14F-4D97-AF65-F5344CB8AC3E}">
        <p14:creationId xmlns:p14="http://schemas.microsoft.com/office/powerpoint/2010/main" val="1078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What is Dependency Injection?</a:t>
            </a:r>
          </a:p>
          <a:p>
            <a:r>
              <a:rPr lang="en-GB" sz="4000" dirty="0" smtClean="0"/>
              <a:t>Core principles &amp; patterns</a:t>
            </a:r>
          </a:p>
          <a:p>
            <a:r>
              <a:rPr lang="en-GB" sz="4000" dirty="0" smtClean="0"/>
              <a:t>Using a container</a:t>
            </a:r>
          </a:p>
        </p:txBody>
      </p:sp>
    </p:spTree>
    <p:extLst>
      <p:ext uri="{BB962C8B-B14F-4D97-AF65-F5344CB8AC3E}">
        <p14:creationId xmlns:p14="http://schemas.microsoft.com/office/powerpoint/2010/main" val="18299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4400" dirty="0" smtClean="0"/>
              <a:t>“Dependency Injection is </a:t>
            </a:r>
            <a:r>
              <a:rPr lang="en-GB" sz="4400" dirty="0"/>
              <a:t>a set of software design principles and </a:t>
            </a:r>
            <a:r>
              <a:rPr lang="en-GB" sz="4400" dirty="0" smtClean="0"/>
              <a:t>patterns </a:t>
            </a:r>
            <a:r>
              <a:rPr lang="en-GB" sz="4400" dirty="0"/>
              <a:t>that enable us to </a:t>
            </a:r>
            <a:r>
              <a:rPr lang="en-GB" sz="4400" dirty="0" smtClean="0"/>
              <a:t>develop </a:t>
            </a:r>
            <a:r>
              <a:rPr lang="en-GB" sz="4400" dirty="0"/>
              <a:t>loosely coupled code</a:t>
            </a:r>
            <a:r>
              <a:rPr lang="en-GB" sz="4400" dirty="0" smtClean="0"/>
              <a:t>.”</a:t>
            </a:r>
          </a:p>
          <a:p>
            <a:pPr marL="114300" indent="0">
              <a:buNone/>
            </a:pPr>
            <a:endParaRPr lang="en-GB" b="1" dirty="0" smtClean="0"/>
          </a:p>
          <a:p>
            <a:pPr marL="114300" indent="0">
              <a:buNone/>
            </a:pPr>
            <a:r>
              <a:rPr lang="en-GB" b="1" dirty="0" smtClean="0"/>
              <a:t>Mark </a:t>
            </a:r>
            <a:r>
              <a:rPr lang="en-GB" b="1" dirty="0" err="1"/>
              <a:t>Seemann</a:t>
            </a:r>
            <a:endParaRPr lang="en-GB" b="1" dirty="0"/>
          </a:p>
          <a:p>
            <a:pPr marL="114300" indent="0">
              <a:buNone/>
            </a:pPr>
            <a:r>
              <a:rPr lang="en-GB" dirty="0" smtClean="0"/>
              <a:t>Dependency Injection in .NET </a:t>
            </a:r>
          </a:p>
          <a:p>
            <a:pPr marL="114300" indent="0">
              <a:buNone/>
            </a:pPr>
            <a:r>
              <a:rPr lang="en-GB" dirty="0" smtClean="0"/>
              <a:t>(Manning)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1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</a:t>
            </a:r>
            <a:r>
              <a:rPr lang="en-GB" dirty="0" smtClean="0"/>
              <a:t>of loose-coupling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Late binding</a:t>
            </a:r>
          </a:p>
          <a:p>
            <a:r>
              <a:rPr lang="en-GB" sz="4400" dirty="0" smtClean="0"/>
              <a:t>Extensibility</a:t>
            </a:r>
          </a:p>
          <a:p>
            <a:r>
              <a:rPr lang="en-GB" sz="4400" dirty="0" smtClean="0"/>
              <a:t>Parallel development</a:t>
            </a:r>
          </a:p>
          <a:p>
            <a:r>
              <a:rPr lang="en-GB" sz="4400" dirty="0" smtClean="0"/>
              <a:t>Maintainability</a:t>
            </a:r>
          </a:p>
          <a:p>
            <a:r>
              <a:rPr lang="en-GB" sz="4400" dirty="0" smtClean="0"/>
              <a:t>Testability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00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me the code!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hlinkClick r:id="rId2"/>
              </a:rPr>
              <a:t>https://</a:t>
            </a:r>
            <a:r>
              <a:rPr lang="en-GB" sz="3600" dirty="0" smtClean="0">
                <a:hlinkClick r:id="rId2"/>
              </a:rPr>
              <a:t>github.com/ijrussell</a:t>
            </a:r>
            <a:endParaRPr lang="en-GB" sz="3600" dirty="0" smtClean="0"/>
          </a:p>
          <a:p>
            <a:pPr lvl="1"/>
            <a:r>
              <a:rPr lang="en-GB" sz="3400" dirty="0" err="1" smtClean="0"/>
              <a:t>SimpleDependencyInjectionConsole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43189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2400" dirty="0" smtClean="0"/>
              <a:t>What to </a:t>
            </a:r>
            <a:r>
              <a:rPr lang="en-GB" sz="2400" dirty="0" smtClean="0"/>
              <a:t>inject</a:t>
            </a:r>
          </a:p>
          <a:p>
            <a:pPr marL="342900" lvl="1">
              <a:buClr>
                <a:schemeClr val="accent1"/>
              </a:buClr>
            </a:pPr>
            <a:r>
              <a:rPr lang="en-GB" sz="2400" dirty="0"/>
              <a:t>Object Composition, Lifetime and Interception</a:t>
            </a:r>
          </a:p>
          <a:p>
            <a:r>
              <a:rPr lang="en-GB" sz="2400" dirty="0" smtClean="0"/>
              <a:t>Composition </a:t>
            </a:r>
            <a:r>
              <a:rPr lang="en-GB" sz="2400" dirty="0" smtClean="0"/>
              <a:t>Root</a:t>
            </a:r>
          </a:p>
          <a:p>
            <a:r>
              <a:rPr lang="en-GB" sz="2400" dirty="0" smtClean="0"/>
              <a:t>DI Patterns</a:t>
            </a:r>
          </a:p>
          <a:p>
            <a:pPr lvl="1"/>
            <a:r>
              <a:rPr lang="en-GB" sz="2400" dirty="0" smtClean="0"/>
              <a:t>Constructor/Property/Method Injection</a:t>
            </a:r>
          </a:p>
          <a:p>
            <a:pPr lvl="1"/>
            <a:r>
              <a:rPr lang="en-GB" sz="2400" dirty="0" smtClean="0"/>
              <a:t>Ambient Context</a:t>
            </a:r>
          </a:p>
          <a:p>
            <a:r>
              <a:rPr lang="en-GB" sz="2400" dirty="0" smtClean="0"/>
              <a:t>Design patterns</a:t>
            </a:r>
            <a:endParaRPr lang="en-GB" sz="2400" dirty="0"/>
          </a:p>
          <a:p>
            <a:pPr lvl="1"/>
            <a:r>
              <a:rPr lang="en-GB" sz="2400" dirty="0" smtClean="0"/>
              <a:t>Decorator</a:t>
            </a:r>
          </a:p>
          <a:p>
            <a:pPr lvl="1"/>
            <a:r>
              <a:rPr lang="en-GB" sz="2400" dirty="0"/>
              <a:t>Abstract Factory</a:t>
            </a:r>
          </a:p>
          <a:p>
            <a:r>
              <a:rPr lang="en-GB" sz="2600" dirty="0" smtClean="0"/>
              <a:t>Container Patterns</a:t>
            </a:r>
          </a:p>
          <a:p>
            <a:pPr lvl="1"/>
            <a:r>
              <a:rPr lang="en-GB" sz="2400" dirty="0" smtClean="0"/>
              <a:t>Register</a:t>
            </a:r>
            <a:r>
              <a:rPr lang="en-GB" sz="2400" dirty="0" smtClean="0"/>
              <a:t>, Resolve, Release</a:t>
            </a:r>
          </a:p>
        </p:txBody>
      </p:sp>
    </p:spTree>
    <p:extLst>
      <p:ext uri="{BB962C8B-B14F-4D97-AF65-F5344CB8AC3E}">
        <p14:creationId xmlns:p14="http://schemas.microsoft.com/office/powerpoint/2010/main" val="30356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Dependency </a:t>
            </a:r>
            <a:r>
              <a:rPr lang="en-GB" sz="2800" dirty="0"/>
              <a:t>Injection in .</a:t>
            </a:r>
            <a:r>
              <a:rPr lang="en-GB" sz="2800" dirty="0" smtClean="0"/>
              <a:t>NET</a:t>
            </a:r>
            <a:endParaRPr lang="en-GB" sz="2800" dirty="0"/>
          </a:p>
          <a:p>
            <a:r>
              <a:rPr lang="en-GB" sz="2800" dirty="0"/>
              <a:t>Brownfield Application Development in .NET</a:t>
            </a:r>
          </a:p>
          <a:p>
            <a:endParaRPr lang="en-GB" sz="2800" dirty="0" smtClean="0"/>
          </a:p>
          <a:p>
            <a:r>
              <a:rPr lang="en-GB" sz="2800" dirty="0" smtClean="0"/>
              <a:t>http</a:t>
            </a:r>
            <a:r>
              <a:rPr lang="en-GB" sz="2800" dirty="0"/>
              <a:t>://blog.ploeh.dk/ (Mark </a:t>
            </a:r>
            <a:r>
              <a:rPr lang="en-GB" sz="2800" dirty="0" err="1"/>
              <a:t>Seemann’s</a:t>
            </a:r>
            <a:r>
              <a:rPr lang="en-GB" sz="2800" dirty="0"/>
              <a:t> blog)</a:t>
            </a:r>
          </a:p>
          <a:p>
            <a:endParaRPr lang="en-GB" sz="2800" dirty="0"/>
          </a:p>
          <a:p>
            <a:r>
              <a:rPr lang="en-GB" sz="2800" dirty="0"/>
              <a:t>http://www.ninject.org</a:t>
            </a:r>
          </a:p>
          <a:p>
            <a:r>
              <a:rPr lang="en-GB" sz="2800" dirty="0"/>
              <a:t>http://</a:t>
            </a:r>
            <a:r>
              <a:rPr lang="en-GB" sz="2800" dirty="0" smtClean="0"/>
              <a:t>www.castleproject.org</a:t>
            </a:r>
            <a:endParaRPr lang="en-GB" sz="2800" dirty="0"/>
          </a:p>
          <a:p>
            <a:r>
              <a:rPr lang="en-GB" sz="2800" dirty="0"/>
              <a:t>http://docs.structuremap.net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8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4800" dirty="0" smtClean="0"/>
              <a:t>Questions?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386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7701</TotalTime>
  <Words>157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Pragmatic Dependency Injection</vt:lpstr>
      <vt:lpstr>Shameless plug!</vt:lpstr>
      <vt:lpstr>Agenda</vt:lpstr>
      <vt:lpstr>PowerPoint Presentation</vt:lpstr>
      <vt:lpstr>Benefits of loose-coupling</vt:lpstr>
      <vt:lpstr>Show me the code!</vt:lpstr>
      <vt:lpstr>Summary</vt:lpstr>
      <vt:lpstr>Resources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Ian-Laptop</cp:lastModifiedBy>
  <cp:revision>91</cp:revision>
  <dcterms:created xsi:type="dcterms:W3CDTF">2013-01-13T21:10:56Z</dcterms:created>
  <dcterms:modified xsi:type="dcterms:W3CDTF">2013-06-28T20:33:11Z</dcterms:modified>
</cp:coreProperties>
</file>