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6" r:id="rId15"/>
    <p:sldId id="282" r:id="rId16"/>
    <p:sldId id="279" r:id="rId17"/>
    <p:sldId id="280" r:id="rId18"/>
    <p:sldId id="281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83" r:id="rId27"/>
    <p:sldId id="289" r:id="rId28"/>
    <p:sldId id="292" r:id="rId29"/>
    <p:sldId id="293" r:id="rId30"/>
    <p:sldId id="294" r:id="rId31"/>
    <p:sldId id="291" r:id="rId32"/>
    <p:sldId id="290" r:id="rId33"/>
    <p:sldId id="288" r:id="rId34"/>
    <p:sldId id="286" r:id="rId35"/>
    <p:sldId id="287" r:id="rId36"/>
    <p:sldId id="295" r:id="rId37"/>
    <p:sldId id="296" r:id="rId38"/>
    <p:sldId id="285" r:id="rId39"/>
    <p:sldId id="277" r:id="rId40"/>
    <p:sldId id="28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BB6F-4EB3-4335-83A2-04C1FA6C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9F6AB-2F6F-429D-A912-105007B7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9F80-2AF5-4EB1-A35B-5532EE3B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2F81-5759-4CBF-A472-7C0884A4DF83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71759-BC4E-4CF0-A14B-C00CAC7D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DC709-5C56-4520-8756-79589C0F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ABE-B015-43F5-A4A7-72785F415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8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5F2F-C9A1-4881-904E-03A57031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D33F5-FA15-485B-9951-C659B90E3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2235-1716-4375-89DE-4756D136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2F81-5759-4CBF-A472-7C0884A4DF83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3A6-4FBC-45B5-AA3A-0D832F49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70EB-7664-4C13-82B0-51C1EF69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ABE-B015-43F5-A4A7-72785F415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7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894AA-0BB9-4C69-8716-8A8A438E4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5887E-EB98-43D9-8FBC-907E15AFA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E0D0-4E93-4D18-B612-74DB4EA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2F81-5759-4CBF-A472-7C0884A4DF83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C7693-E838-43C9-9705-7B914B43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192FC-DBFB-4900-8692-5D4A9B0E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ABE-B015-43F5-A4A7-72785F415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3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33FE-8C24-4F97-9CF4-374E5FC1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781A-AF47-4C63-9F40-D46FB021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7FF63-78D7-4D4A-91DF-63125306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2F81-5759-4CBF-A472-7C0884A4DF83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B8DB-C0E5-48CD-87F3-61B175C2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E84A-9B60-4CEA-B3FA-1687F033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ABE-B015-43F5-A4A7-72785F415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6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74CD-0F0C-4435-80F9-32ACE4E1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93E7E-BC63-4608-9DB0-F20E41A1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DE70-6375-4A5A-B289-B1CDB957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2F81-5759-4CBF-A472-7C0884A4DF83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FB7E-AC90-4CE1-9DF6-BCAADB1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3363-2BA6-45FF-BAE2-327090AE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ABE-B015-43F5-A4A7-72785F415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7618-7CEF-468C-ADC0-926F4311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ADAA-6ECE-4498-8226-4C4F1A1F8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99D35-F7E8-489E-B031-33C79D67E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A7B9E-2F40-485B-9F27-9281F6DA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2F81-5759-4CBF-A472-7C0884A4DF83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8B5BA-66E4-4EB2-93F8-136FF6CD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7AA99-67FC-47CA-82DC-EE8F7314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ABE-B015-43F5-A4A7-72785F415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0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5213-C5B0-4042-844A-49EB4482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31FFE-5048-4490-AD7F-746FA3BD8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7A6C5-490E-4831-AF27-C2EFCEF24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4B4F6-E397-43DE-995E-1C17A81BD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91C87-CFEB-4C26-91CE-43FC39E8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025DD-759D-4FD2-921F-12D692D9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2F81-5759-4CBF-A472-7C0884A4DF83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94EEE-675F-4C3C-AF00-00393379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572F5-AB5F-48D0-974C-0F75D32C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ABE-B015-43F5-A4A7-72785F415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8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BAC2-E099-4E34-85E1-B3423870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7BB7F-46F7-4142-9C96-444A028C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2F81-5759-4CBF-A472-7C0884A4DF83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09B83-68A7-4369-BEAF-E5F14FC0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10806-D0F0-47CB-8070-3ECF0442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ABE-B015-43F5-A4A7-72785F415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95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35AF9-3631-46D9-96F8-0F28535F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2F81-5759-4CBF-A472-7C0884A4DF83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0C83E-7F12-42D4-B037-668F4D74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41DFA-31C5-417C-AA45-C0F9295E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ABE-B015-43F5-A4A7-72785F415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33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DEAD-ADE9-4A99-B226-2CE5096D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F870-B419-4F10-8D75-32AECF04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581B6-FD0B-4227-A459-F46984B50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E1087-8AB2-4A41-B16B-9794611F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2F81-5759-4CBF-A472-7C0884A4DF83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1519-6173-418A-9F9F-15573677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E3004-A5C1-4AD4-9087-EC672287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ABE-B015-43F5-A4A7-72785F415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8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80F0-6005-47E9-B59C-36A86292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30508-5055-4862-A3D3-5447F0072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1FA18-793D-4CD4-BB69-08734C07D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7AA9D-41F0-48A5-9616-91C83375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2F81-5759-4CBF-A472-7C0884A4DF83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CF8D-0849-42AB-BE21-B7C3F8BD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25D1-B4FE-4EA6-A180-5DE0CA42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ABE-B015-43F5-A4A7-72785F415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5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5F732-E43F-4A4B-9667-5DBBE751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20AC-9B55-4E17-8523-C108C04C4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53A1F-D754-4951-A9D0-2578FDCF8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2F81-5759-4CBF-A472-7C0884A4DF83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141A4-DAC5-4824-A12F-219250098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9AA9-B9D0-433F-8ABE-A2F529665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4AABE-B015-43F5-A4A7-72785F415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51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bddkickstarter/functional-bdd-5014c880c93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ystifyfp/FsToolkit.ErrorHandli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ystifyfp/FsToolkit.ErrorHandli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ystifyfp/FsToolkit.ErrorHandli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ystifyfp/FsToolkit.ErrorHandlin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park.cc/blog/2020/8/9/introduction-to-functional-programming-in-f-table-of-contents" TargetMode="External"/><Relationship Id="rId2" Type="http://schemas.openxmlformats.org/officeDocument/2006/relationships/hyperlink" Target="https://fsharpforfunandprofi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A0CC2-F77B-44FF-9527-42286FC5B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GB" sz="5400">
                <a:solidFill>
                  <a:srgbClr val="FFFFFF"/>
                </a:solidFill>
              </a:rPr>
              <a:t>Functional Domain Modelling in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A284C-363C-48C7-AD39-FAD44C63B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Ian Russell</a:t>
            </a:r>
          </a:p>
          <a:p>
            <a:pPr algn="l"/>
            <a:r>
              <a:rPr lang="en-GB">
                <a:solidFill>
                  <a:srgbClr val="FFFFFF"/>
                </a:solidFill>
              </a:rPr>
              <a:t>@ijrussell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DE2FA-CB40-4DB6-B0E3-2DC01A852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756" y="3081155"/>
            <a:ext cx="2641863" cy="6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59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Spend = decimal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Total = decimal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Name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Customer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Eligible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Registered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Guest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Name:string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Customer -&gt; Spend -&gt; Total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fun customer spend -&gt;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let discount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match customer with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 Eligible _ when spend &gt;= 100.0M -&gt; 0.1M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 _ -&gt; 0.0M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|&gt; (*) spend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spend - discount</a:t>
            </a:r>
          </a:p>
        </p:txBody>
      </p:sp>
    </p:spTree>
    <p:extLst>
      <p:ext uri="{BB962C8B-B14F-4D97-AF65-F5344CB8AC3E}">
        <p14:creationId xmlns:p14="http://schemas.microsoft.com/office/powerpoint/2010/main" val="200972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Spend = decimal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Total = decimal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Name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Customer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Eligible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Registered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Guest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Name:CustomerName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Customer -&gt; Spend -&gt; Total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fun customer spend -&gt;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let discount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match customer with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 Eligible _ when spend &gt;= 100.0M -&gt; 0.1M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 _ -&gt; 0.0M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|&gt; (*) spend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spend - discount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58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john = Eligible { Name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"John"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mary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Eligible { Name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"Mary"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richard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Registered { Name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"Richard"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sarah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Guest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"Sarah")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customer spend expected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let result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customer spend = expected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match customer with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Eligible c -&gt;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let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name)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c.Name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printfn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"%s: %b" name result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Registered c -&gt;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let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name)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c.Name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printfn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"%s: %b" name result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Guest c -&gt;        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let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name) = c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printfn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"%s: %b" name result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john 100.0M 90.0M</a:t>
            </a: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mary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99.0M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99.0M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richard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100.0M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100.0M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sarah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100.0M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100.0M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4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private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string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[&lt;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RequireQualifiedAccess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&gt;]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module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let create input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input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let value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input) = input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Spend = decimal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Total = decimal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Name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Customer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Eligible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Registered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Guest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Name:CustomerName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Customer -&gt; Spend -&gt; Total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fun customer spend -&gt;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let discount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match customer with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 Eligible _ when spend &gt;= 100.0M -&gt; 0.1M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 _ -&gt; 0.0M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spend - discount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3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john = Eligible { Name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CustomerName.create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"John"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mary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Eligible { Name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CustomerName.create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"Mary"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richard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Registered { Name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CustomerName.create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"Richard"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sarah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Guest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CustomerName.create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"Sarah")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customer spend expected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let result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customer spend = expected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match customer with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Eligible c -&gt;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		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printfn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"%s: %b"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CustomerName.value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c.Name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) result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Registered c -&gt;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		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printfn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"%s: %b"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CustomerName.value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c.Name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) result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Guest n -&gt;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		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printfn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"%s: %b"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CustomerName.value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n) result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john 100.0M 90.0M</a:t>
            </a: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mary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99.0M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99.0M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richard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100.0M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100.0M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sarah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100.0M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100.0M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4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so far</a:t>
            </a:r>
          </a:p>
          <a:p>
            <a:pPr lvl="1"/>
            <a:r>
              <a:rPr lang="en-GB" dirty="0"/>
              <a:t>Records [And]</a:t>
            </a:r>
          </a:p>
          <a:p>
            <a:pPr lvl="1"/>
            <a:r>
              <a:rPr lang="en-GB" dirty="0"/>
              <a:t>Discriminated Union [Or]</a:t>
            </a:r>
          </a:p>
          <a:p>
            <a:pPr lvl="1"/>
            <a:r>
              <a:rPr lang="en-GB" dirty="0"/>
              <a:t>Type alias’ and Single-case DUs</a:t>
            </a:r>
          </a:p>
          <a:p>
            <a:pPr lvl="1"/>
            <a:r>
              <a:rPr lang="en-GB" dirty="0"/>
              <a:t>Pattern matching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Incrementally improved the design</a:t>
            </a:r>
          </a:p>
          <a:p>
            <a:pPr lvl="2"/>
            <a:r>
              <a:rPr lang="en-GB" dirty="0"/>
              <a:t>Readability</a:t>
            </a:r>
          </a:p>
          <a:p>
            <a:pPr lvl="2"/>
            <a:r>
              <a:rPr lang="en-GB" dirty="0"/>
              <a:t>Correctness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446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string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Item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Quantity : int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ActiveCart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Items : Item list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CompletedCart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Items : Item list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ShoppingCart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Empty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Active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ActiveCart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Completed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CompletedCart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AddItem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ShoppingCart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-&gt; Item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ShoppingCart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RemoveItem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ShoppingCart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-&gt; Item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ShoppingCart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ClearItems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ShoppingCart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ShoppingCart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Complete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ShoppingCart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ShoppingCart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newcart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Empty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emptyActive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Active { Items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List.empty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9427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string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NonEmptyList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&lt;'T&gt;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First : 'T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Rest : 'T list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Item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Quantity : int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ActiveCart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Items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NonEmptyList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&lt;Item&gt;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ShoppingCart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Empty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Active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ActiveCart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Completed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CompletedCart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newcart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Empty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emptyActive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Active {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Items = {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First =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"T1"; Quantity = 0 }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Rest = []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}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49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Quantity = Quantity of int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[&lt;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RequireQualifiedAccess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&gt;]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module Quantity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tryCreate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input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if input &lt;= 0 then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failwith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"Quantity must be greater than zero"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Quantity input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let value (Quantity input) = input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NonEmptyList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&lt;'T&gt;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First : 'T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Rest : 'T list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Item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Quantity : Quantity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emptyActive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// Exception [Could we do better?]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Active {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Items = {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First =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ProductCode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"T1"; Quantity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Quantity.tryCreate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0 }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Rest = []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}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7358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First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Middle : string // Does everyone have a middle name?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Last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string -&gt; bool *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DateTime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(success, value)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DateTime.TryParse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"" //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DateTime.min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tryGetUser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// Throws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KeyNotFoundException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[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"Ian";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MyPassword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"Pippa";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SomeOtherPassword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]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List.find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(fun x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x.UserName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)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2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290"/>
            <a:ext cx="10515600" cy="5178673"/>
          </a:xfrm>
        </p:spPr>
        <p:txBody>
          <a:bodyPr/>
          <a:lstStyle/>
          <a:p>
            <a:r>
              <a:rPr lang="en-GB" dirty="0"/>
              <a:t>What is F#?</a:t>
            </a:r>
          </a:p>
          <a:p>
            <a:pPr lvl="1"/>
            <a:r>
              <a:rPr lang="en-GB" dirty="0"/>
              <a:t>Functional-first</a:t>
            </a:r>
          </a:p>
          <a:p>
            <a:pPr lvl="1"/>
            <a:r>
              <a:rPr lang="en-GB" dirty="0"/>
              <a:t>Immutable by default</a:t>
            </a:r>
          </a:p>
          <a:p>
            <a:pPr lvl="1"/>
            <a:r>
              <a:rPr lang="en-GB" dirty="0"/>
              <a:t>Expression-based</a:t>
            </a:r>
          </a:p>
          <a:p>
            <a:pPr lvl="1"/>
            <a:r>
              <a:rPr lang="en-GB" dirty="0"/>
              <a:t>Structural equality</a:t>
            </a:r>
          </a:p>
          <a:p>
            <a:pPr lvl="1"/>
            <a:r>
              <a:rPr lang="en-GB" dirty="0"/>
              <a:t>Strongly typed</a:t>
            </a:r>
          </a:p>
          <a:p>
            <a:pPr lvl="1"/>
            <a:r>
              <a:rPr lang="en-GB" dirty="0"/>
              <a:t>Composable types and functions</a:t>
            </a:r>
          </a:p>
          <a:p>
            <a:pPr lvl="1"/>
            <a:r>
              <a:rPr lang="en-GB" dirty="0"/>
              <a:t>State and behaviour are separated</a:t>
            </a:r>
          </a:p>
          <a:p>
            <a:r>
              <a:rPr lang="en-GB" dirty="0"/>
              <a:t>Is FP a good fit for DDD?</a:t>
            </a:r>
          </a:p>
          <a:p>
            <a:pPr lvl="1"/>
            <a:r>
              <a:rPr lang="en-GB" dirty="0"/>
              <a:t>Modelling -&gt; Code</a:t>
            </a:r>
          </a:p>
          <a:p>
            <a:pPr lvl="1"/>
            <a:r>
              <a:rPr lang="en-GB" dirty="0"/>
              <a:t>Readability</a:t>
            </a:r>
          </a:p>
          <a:p>
            <a:pPr lvl="1"/>
            <a:r>
              <a:rPr lang="en-GB" dirty="0"/>
              <a:t>Shared knowledge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67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Option&lt;'T&gt;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Some of 'T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None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3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First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Middle : Option&lt;string&gt;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Last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First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Middle : string option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Last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85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tryParseDateTime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input:string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) = // string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DateTime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option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let (success, value)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DateTime.TryParse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input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if success then Some value else None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isDateTime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tryParseDateTime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"2020-08-20 17:00:34" // Some ...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isNotDateTime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tryParseDateTime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"foo" // None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User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Password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tryGetUser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// string -&gt; Option&lt;User&gt;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try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[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"Ian";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MyPassword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"Pippa";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SomeOtherPassword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]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List.find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(fun x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x.UserName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|&gt; Some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with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:?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KeyNotFoundException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-&gt; None  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user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tryGetUser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"Ian“ // Some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"Ian";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MyPassword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user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tryGetUser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"“ // None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9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tryGetUser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// string -&gt; User option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[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"Ian";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MyPassword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"Pippa";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SomeOtherPassword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]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List.tryFind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(fun x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x.UserName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)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user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tryGetUser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"Ian“ // Some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"Ian";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MyPassword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user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tryGetUser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"“ // None</a:t>
            </a:r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Result&lt;'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TSuccess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'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TFailure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Ok of '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TSuccess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Error of '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TFailure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3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GetUserError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UserNotFound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User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Password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tryGetUser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// string -&gt; Result&lt;User,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GetUserError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try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[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"Ian";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MyPassword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"Pippa";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SomeOtherPassword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]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List.find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(fun x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x.UserName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|&gt; Ok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with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:?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KeyNotFoundException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-&gt; Error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UserNotFound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18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 type</a:t>
            </a:r>
          </a:p>
          <a:p>
            <a:pPr lvl="1"/>
            <a:r>
              <a:rPr lang="en-GB" dirty="0"/>
              <a:t>Used to replace null or unknown</a:t>
            </a:r>
          </a:p>
          <a:p>
            <a:r>
              <a:rPr lang="en-GB" dirty="0"/>
              <a:t>Result type</a:t>
            </a:r>
          </a:p>
          <a:p>
            <a:pPr lvl="1"/>
            <a:r>
              <a:rPr lang="en-GB" dirty="0"/>
              <a:t>Used where things can go wrong or for business errors</a:t>
            </a:r>
          </a:p>
          <a:p>
            <a:pPr lvl="1"/>
            <a:r>
              <a:rPr lang="en-GB" dirty="0"/>
              <a:t>Can be used as replacement for exceptions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373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int64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string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Contact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71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int64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string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Contact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option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option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92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int64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string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ContactInfo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Email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Phone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Contact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PrimaryContactInfo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ContactInfo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SecondaryContactInfo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ContactInfo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option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77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GB" dirty="0"/>
              <a:t> Feature: Applying a discount</a:t>
            </a:r>
          </a:p>
          <a:p>
            <a:pPr marL="457200" lvl="1" indent="0">
              <a:buNone/>
            </a:pPr>
            <a:r>
              <a:rPr lang="en-GB" dirty="0"/>
              <a:t>    Scenario: Eligible Registered Customers get 10% discount when they spend £100 or more</a:t>
            </a:r>
          </a:p>
          <a:p>
            <a:pPr marL="457200" lvl="1" indent="0">
              <a:buNone/>
            </a:pPr>
            <a:r>
              <a:rPr lang="en-GB" dirty="0"/>
              <a:t>    </a:t>
            </a:r>
          </a:p>
          <a:p>
            <a:pPr marL="457200" lvl="1" indent="0">
              <a:buNone/>
            </a:pPr>
            <a:r>
              <a:rPr lang="en-GB" dirty="0"/>
              <a:t>    Given the following Registered Customers</a:t>
            </a:r>
          </a:p>
          <a:p>
            <a:pPr marL="457200" lvl="1" indent="0">
              <a:buNone/>
            </a:pPr>
            <a:r>
              <a:rPr lang="en-GB" dirty="0"/>
              <a:t>    |</a:t>
            </a:r>
            <a:r>
              <a:rPr lang="en-GB" dirty="0" err="1"/>
              <a:t>Customer|Is</a:t>
            </a:r>
            <a:r>
              <a:rPr lang="en-GB" dirty="0"/>
              <a:t> Eligible|</a:t>
            </a:r>
          </a:p>
          <a:p>
            <a:pPr marL="457200" lvl="1" indent="0">
              <a:buNone/>
            </a:pPr>
            <a:r>
              <a:rPr lang="en-GB" dirty="0"/>
              <a:t>    |John         |true         |</a:t>
            </a:r>
          </a:p>
          <a:p>
            <a:pPr marL="457200" lvl="1" indent="0">
              <a:buNone/>
            </a:pPr>
            <a:r>
              <a:rPr lang="en-GB" dirty="0"/>
              <a:t>    |Mary        |true         |</a:t>
            </a:r>
          </a:p>
          <a:p>
            <a:pPr marL="457200" lvl="1" indent="0">
              <a:buNone/>
            </a:pPr>
            <a:r>
              <a:rPr lang="en-GB" dirty="0"/>
              <a:t>    |Richard    |false        |</a:t>
            </a:r>
          </a:p>
          <a:p>
            <a:pPr marL="457200" lvl="1" indent="0">
              <a:buNone/>
            </a:pPr>
            <a:r>
              <a:rPr lang="en-GB" dirty="0"/>
              <a:t>    </a:t>
            </a:r>
          </a:p>
          <a:p>
            <a:pPr marL="457200" lvl="1" indent="0">
              <a:buNone/>
            </a:pPr>
            <a:r>
              <a:rPr lang="en-GB" dirty="0"/>
              <a:t>    When &lt;Customer&gt; spends &lt;Spend&gt;</a:t>
            </a:r>
          </a:p>
          <a:p>
            <a:pPr marL="457200" lvl="1" indent="0">
              <a:buNone/>
            </a:pPr>
            <a:r>
              <a:rPr lang="en-GB" dirty="0"/>
              <a:t>    Then their order total will be &lt;Total&gt;</a:t>
            </a:r>
          </a:p>
          <a:p>
            <a:pPr marL="457200" lvl="1" indent="0">
              <a:buNone/>
            </a:pPr>
            <a:r>
              <a:rPr lang="en-GB" dirty="0"/>
              <a:t>    </a:t>
            </a:r>
          </a:p>
          <a:p>
            <a:pPr marL="457200" lvl="1" indent="0">
              <a:buNone/>
            </a:pPr>
            <a:r>
              <a:rPr lang="en-GB" dirty="0"/>
              <a:t>    Examples:</a:t>
            </a:r>
          </a:p>
          <a:p>
            <a:pPr marL="457200" lvl="1" indent="0">
              <a:buNone/>
            </a:pPr>
            <a:r>
              <a:rPr lang="en-GB" dirty="0"/>
              <a:t>    |Customer    |   Spend|      Total|</a:t>
            </a:r>
          </a:p>
          <a:p>
            <a:pPr marL="457200" lvl="1" indent="0">
              <a:buNone/>
            </a:pPr>
            <a:r>
              <a:rPr lang="en-GB" dirty="0"/>
              <a:t>    |Mary            |     99.00|    99.00|</a:t>
            </a:r>
          </a:p>
          <a:p>
            <a:pPr marL="457200" lvl="1" indent="0">
              <a:buNone/>
            </a:pPr>
            <a:r>
              <a:rPr lang="en-GB" dirty="0"/>
              <a:t>    |John             |   100.00|    90.00|</a:t>
            </a:r>
          </a:p>
          <a:p>
            <a:pPr marL="457200" lvl="1" indent="0">
              <a:buNone/>
            </a:pPr>
            <a:r>
              <a:rPr lang="en-GB" dirty="0"/>
              <a:t>    |Richard        |   100.00|  100.00|</a:t>
            </a:r>
          </a:p>
          <a:p>
            <a:pPr marL="457200" lvl="1" indent="0">
              <a:buNone/>
            </a:pPr>
            <a:r>
              <a:rPr lang="en-GB" dirty="0"/>
              <a:t>    |Sarah            |   100.00|  100.00|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B833F-27CD-4F93-B1EC-5F748362C3D4}"/>
              </a:ext>
            </a:extLst>
          </p:cNvPr>
          <p:cNvSpPr txBox="1"/>
          <p:nvPr/>
        </p:nvSpPr>
        <p:spPr>
          <a:xfrm>
            <a:off x="2426166" y="6249906"/>
            <a:ext cx="878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Chris </a:t>
            </a:r>
            <a:r>
              <a:rPr lang="en-GB" dirty="0" err="1"/>
              <a:t>Roff</a:t>
            </a:r>
            <a:r>
              <a:rPr lang="en-GB" dirty="0"/>
              <a:t> -&gt; </a:t>
            </a:r>
            <a:r>
              <a:rPr lang="en-GB" dirty="0">
                <a:hlinkClick r:id="rId2"/>
              </a:rPr>
              <a:t>https://medium.com/@bddkickstarter/functional-bdd-5014c880c935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62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int64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string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NonEmptyList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&lt;'T&gt;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First : 'T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Rest : 'T list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ContactInfo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Email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EmailAddress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Phone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PhoneNumber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Contact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ContactId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ContactInfos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NonEmptyList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ContactInfo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75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Structural equality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User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Password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user1 =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"Ian";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MyPassword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user2 =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"Ian";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MyPassword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user3 =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"Ian";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NotMyPassword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user1 = user2 // true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user2 = user3 // false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35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[&lt;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CustomEquality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NoComparison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&gt;]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User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Password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with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override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this.Equals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obj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)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match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obj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with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| :? User as u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this.UserName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u.UserName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| _ -&gt; false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override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this.GetHashCode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hash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this.UserName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user1 =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"Ian";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MyPassword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user2 =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"Ian";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MyPassword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user3 = {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UserName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"Ian"; Password = "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NotMyPassword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"}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user1 = user2 // true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user2 = user3 // true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05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Bonus Material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697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tryGetUser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string -&gt; Async&lt;User option&gt;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isPwdValid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string -&gt; User -&gt; bool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authorize : User -&gt; Async&lt;Result&lt;unit,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createAuthToken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User -&gt; Result&lt;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TokenError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login : string -&gt; string -&gt; Async&lt;Result&lt;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LoginError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7B01F-052E-41C3-B103-FE1315C9357E}"/>
              </a:ext>
            </a:extLst>
          </p:cNvPr>
          <p:cNvSpPr txBox="1"/>
          <p:nvPr/>
        </p:nvSpPr>
        <p:spPr>
          <a:xfrm>
            <a:off x="3078760" y="6249798"/>
            <a:ext cx="827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https://github.com/demystifyfp/FsToolkit.ErrorHandling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046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tryGetUser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string -&gt; Async&lt;User option&gt;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isPwdValid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string -&gt; User -&gt; bool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authorize : User -&gt; Async&lt;Result&lt;unit,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createAuthToken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User -&gt; Result&lt;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TokenError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login : string -&gt; string -&gt; Async&lt;Result&lt;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LoginError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&gt;&gt; 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LoginError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InvalidUser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InvalidPwd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Unauthorized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AuthError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TokenErr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TokenError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login (username: string) (password: string)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: Async&lt;Result&lt;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LoginError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&gt;&gt;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asyncResult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let! user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username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tryGetUser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AsyncResult.requireSome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InvalidUser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do! user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isPwdValid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password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Result.requireTrue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InvalidPwd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do! user |&gt; authorize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AsyncResult.mapError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Unauthorized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return! user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createAuthToken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Result.mapError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TokenErr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7B01F-052E-41C3-B103-FE1315C9357E}"/>
              </a:ext>
            </a:extLst>
          </p:cNvPr>
          <p:cNvSpPr txBox="1"/>
          <p:nvPr/>
        </p:nvSpPr>
        <p:spPr>
          <a:xfrm>
            <a:off x="3078760" y="6249798"/>
            <a:ext cx="827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https://github.com/demystifyfp/FsToolkit.ErrorHandling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429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tryGetUser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string -&gt; Async&lt;User option&gt;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isPwdValid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string -&gt; User -&gt; bool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authorize : User -&gt; Async&lt;Result&lt;unit,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//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createAuthToken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User -&gt; Result&lt;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TokenError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login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getUserService:string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-&gt; Async&lt;User option&gt;)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passwordValidator:string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-&gt; User -&gt; bool)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authorizeService:User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-&gt; Async&lt;Result&lt;unit,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&gt;&gt;)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authTokenCreator:User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-&gt; Result&lt;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TokenError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&gt;)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(username: string) (password: string)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: Async&lt;Result&lt;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LoginError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&gt;&gt;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asyncResult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let! user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username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getUserService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AsyncResult.requireSome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InvalidUser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do! user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passwordValidator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password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Result.requireTrue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InvalidPwd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do! user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authorizeService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AsyncResult.mapError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Unauthorized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return! user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authTokenCreator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Result.mapError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TokenErr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7B01F-052E-41C3-B103-FE1315C9357E}"/>
              </a:ext>
            </a:extLst>
          </p:cNvPr>
          <p:cNvSpPr txBox="1"/>
          <p:nvPr/>
        </p:nvSpPr>
        <p:spPr>
          <a:xfrm>
            <a:off x="3078760" y="6249798"/>
            <a:ext cx="827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https://github.com/demystifyfp/FsToolkit.ErrorHandling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73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LoginServices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GetUserService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string -&gt; Async&lt;User option&gt;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PasswordValidator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string -&gt; User -&gt; bool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AuthorizeService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User -&gt; Async&lt;Result&lt;unit,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&gt;&gt;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AuthTokenCreator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User -&gt; Result&lt;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TokenError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login (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services:LoginServices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) (username: string) (password: string)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: Async&lt;Result&lt;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AuthToken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LoginError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&gt;&gt;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asyncResult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let! user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username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services.GetUserService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AsyncResult.requireSome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InvalidUser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do! user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services.PasswordValidator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password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Result.requireTrue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InvalidPwd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do! user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services.AuthorizeService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AsyncResult.mapError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Unauthorized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return! user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services.AuthTokenCreator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|&gt;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Result.mapError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TokenErr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7B01F-052E-41C3-B103-FE1315C9357E}"/>
              </a:ext>
            </a:extLst>
          </p:cNvPr>
          <p:cNvSpPr txBox="1"/>
          <p:nvPr/>
        </p:nvSpPr>
        <p:spPr>
          <a:xfrm>
            <a:off x="3078760" y="6249798"/>
            <a:ext cx="827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https://github.com/demystifyfp/FsToolkit.ErrorHandling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07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have we covered?</a:t>
            </a:r>
          </a:p>
          <a:p>
            <a:pPr lvl="1"/>
            <a:r>
              <a:rPr lang="en-GB" dirty="0"/>
              <a:t>AND -&gt; Records and tuples</a:t>
            </a:r>
          </a:p>
          <a:p>
            <a:pPr lvl="1"/>
            <a:r>
              <a:rPr lang="en-GB" dirty="0"/>
              <a:t>OR -&gt; Discriminated Unions</a:t>
            </a:r>
          </a:p>
          <a:p>
            <a:pPr lvl="2"/>
            <a:r>
              <a:rPr lang="en-GB" dirty="0"/>
              <a:t>Option and Result</a:t>
            </a:r>
          </a:p>
          <a:p>
            <a:pPr lvl="2"/>
            <a:r>
              <a:rPr lang="en-GB" dirty="0"/>
              <a:t>Single-case DUs and Type alias’</a:t>
            </a:r>
          </a:p>
          <a:p>
            <a:pPr lvl="1"/>
            <a:r>
              <a:rPr lang="en-GB" dirty="0"/>
              <a:t>Pattern matching</a:t>
            </a:r>
          </a:p>
          <a:p>
            <a:pPr lvl="1"/>
            <a:r>
              <a:rPr lang="en-GB" dirty="0"/>
              <a:t>Composition</a:t>
            </a:r>
          </a:p>
          <a:p>
            <a:pPr lvl="1"/>
            <a:r>
              <a:rPr lang="en-GB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2385392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343"/>
            <a:ext cx="10515600" cy="5371620"/>
          </a:xfrm>
        </p:spPr>
        <p:txBody>
          <a:bodyPr/>
          <a:lstStyle/>
          <a:p>
            <a:r>
              <a:rPr lang="en-GB" dirty="0"/>
              <a:t>Is FP a good fit for DDD?</a:t>
            </a:r>
          </a:p>
          <a:p>
            <a:pPr lvl="1"/>
            <a:r>
              <a:rPr lang="en-GB" dirty="0"/>
              <a:t>YES!!!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5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type Customer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   Name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IsRegistered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: bool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IsEligible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: bool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= Customer -&gt; decimal -&gt; decimal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   fun customer spend -&gt;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       let discount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           let rate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			if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customer.IsRegistered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&amp;&amp;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customer.IsEligible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&amp;&amp; spend &gt;= 100.0M then 0.1M else 0.0M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           spend * rate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Courier New" panose="02070309020205020404" pitchFamily="49" charset="0"/>
              </a:rPr>
              <a:t>        spend - discount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537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343"/>
            <a:ext cx="10515600" cy="5371620"/>
          </a:xfrm>
        </p:spPr>
        <p:txBody>
          <a:bodyPr/>
          <a:lstStyle/>
          <a:p>
            <a:pPr lvl="1"/>
            <a:r>
              <a:rPr lang="en-GB" dirty="0">
                <a:hlinkClick r:id="rId2"/>
              </a:rPr>
              <a:t>https://fsharpforfunandprofit.com/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>
                <a:hlinkClick r:id="rId3"/>
              </a:rPr>
              <a:t>https://www.softwarepark.cc/blog/2020/8/9/introduction-to-functional-programming-in-f-table-of-contents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629E95-22C8-4596-A51A-B1AB8470F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028" y="2687431"/>
            <a:ext cx="2907943" cy="34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6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john = { Name = "John";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IsRegistered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true;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IsEligible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true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mary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 Name = "Mary";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IsRegistered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true;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IsEligible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true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richard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 Name = "Richard";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IsRegistered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true;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IsEligible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false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sarah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 Name = "Sarah";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IsRegistered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false;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IsEligible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true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customer spend expected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let result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customer spend = expected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printfn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"%s: %b"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customer.Name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result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john 100.0M 90.0M</a:t>
            </a: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mary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99.0M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99.0M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richard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100.0M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100.0M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sarah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100.0M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100.0M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6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Name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IsEligible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bool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Customer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Registered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Guest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Name:string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Customer -&gt; decimal -&gt; decimal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fun customer spend -&gt;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let discount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match customer with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 Registered c when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c.IsEligible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&amp;&amp; spend &gt;= 100.0M -&gt; 0.1M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 _ -&gt; 0.0M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|&gt; (*) spend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spend - discount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9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john = Registered { Name = "John";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IsEligible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true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mary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Registered { Name = "Mary";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IsEligible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true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richard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Registered { Name = "Richard";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IsEligible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false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sarah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Guest "Sarah"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customer spend expected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let result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customer spend = expected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match customer with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Registered c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printfn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"%s: %b"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c.Name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result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Guest c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printfn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"%s: %b" c result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john 100.0M 90.0M</a:t>
            </a: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mary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99.0M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99.0M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richard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100.0M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100.0M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sarah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100.0M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100.0M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5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Name : string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Customer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Eligible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Registered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RegisteredCustomer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Guest of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Name:string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type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Customer -&gt; decimal -&gt; decimal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: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fun customer spend -&gt;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	     let discount =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match customer with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 Eligible _ when spend &gt;= 100.0M -&gt; 0.1M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 _ -&gt; 0.0M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    |&gt; (*) spend 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    spend - discount</a:t>
            </a:r>
          </a:p>
        </p:txBody>
      </p:sp>
    </p:spTree>
    <p:extLst>
      <p:ext uri="{BB962C8B-B14F-4D97-AF65-F5344CB8AC3E}">
        <p14:creationId xmlns:p14="http://schemas.microsoft.com/office/powerpoint/2010/main" val="398480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BA4-A55C-4186-BF2F-0361FABF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john = Eligible { Name = "John"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mary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Eligible { Name = "Mary"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richard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Registered { Name = "Richard" }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sarah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Guest "Sarah"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let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customer spend expected =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let result =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customer spend = expected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match customer with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Eligible c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printfn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"%s: %b"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c.Name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result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Registered c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printfn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"%s: %b"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c.Name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result</a:t>
            </a:r>
          </a:p>
          <a:p>
            <a:pPr marL="457200" lvl="1" indent="0">
              <a:buNone/>
            </a:pP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   | Guest c -&gt;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printfn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"%s: %b" c result</a:t>
            </a: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john 100.0M 90.0M</a:t>
            </a: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mary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99.0M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99.0M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richard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100.0M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100.0M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doCalculateTotal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sarah</a:t>
            </a:r>
            <a:r>
              <a:rPr lang="en-GB" sz="18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100.0M </a:t>
            </a:r>
            <a:r>
              <a:rPr lang="en-GB" sz="1800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100.0M</a:t>
            </a: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9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3203</Words>
  <Application>Microsoft Office PowerPoint</Application>
  <PresentationFormat>Widescreen</PresentationFormat>
  <Paragraphs>591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Fira Code Medium</vt:lpstr>
      <vt:lpstr>Office Theme</vt:lpstr>
      <vt:lpstr>Functional Domain Modelling in F#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Domain Modelling in F#</dc:title>
  <dc:creator>Ian Russell</dc:creator>
  <cp:lastModifiedBy>Ian Russell</cp:lastModifiedBy>
  <cp:revision>44</cp:revision>
  <dcterms:created xsi:type="dcterms:W3CDTF">2020-08-19T19:19:07Z</dcterms:created>
  <dcterms:modified xsi:type="dcterms:W3CDTF">2020-08-20T16:49:09Z</dcterms:modified>
</cp:coreProperties>
</file>