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75" r:id="rId3"/>
    <p:sldId id="281" r:id="rId4"/>
    <p:sldId id="267" r:id="rId5"/>
    <p:sldId id="280" r:id="rId6"/>
    <p:sldId id="276" r:id="rId7"/>
    <p:sldId id="278" r:id="rId8"/>
    <p:sldId id="277" r:id="rId9"/>
    <p:sldId id="279" r:id="rId10"/>
    <p:sldId id="265" r:id="rId11"/>
    <p:sldId id="264" r:id="rId12"/>
    <p:sldId id="266" r:id="rId13"/>
    <p:sldId id="274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8" d="100"/>
          <a:sy n="118" d="100"/>
        </p:scale>
        <p:origin x="-72" y="8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EBE8A-E967-4265-90E3-8E072D2E9DDC}" type="datetimeFigureOut">
              <a:rPr lang="en-GB" smtClean="0"/>
              <a:t>12/10/2013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4146B-8F20-4FDC-BFB5-8E59507AD6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EBE8A-E967-4265-90E3-8E072D2E9DDC}" type="datetimeFigureOut">
              <a:rPr lang="en-GB" smtClean="0"/>
              <a:t>12/10/2013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4146B-8F20-4FDC-BFB5-8E59507AD6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EBE8A-E967-4265-90E3-8E072D2E9DDC}" type="datetimeFigureOut">
              <a:rPr lang="en-GB" smtClean="0"/>
              <a:t>12/10/2013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4146B-8F20-4FDC-BFB5-8E59507AD6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EBE8A-E967-4265-90E3-8E072D2E9DDC}" type="datetimeFigureOut">
              <a:rPr lang="en-GB" smtClean="0"/>
              <a:t>12/10/2013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4146B-8F20-4FDC-BFB5-8E59507AD6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EBE8A-E967-4265-90E3-8E072D2E9DDC}" type="datetimeFigureOut">
              <a:rPr lang="en-GB" smtClean="0"/>
              <a:t>12/10/2013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4146B-8F20-4FDC-BFB5-8E59507AD6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EBE8A-E967-4265-90E3-8E072D2E9DDC}" type="datetimeFigureOut">
              <a:rPr lang="en-GB" smtClean="0"/>
              <a:t>12/10/2013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4146B-8F20-4FDC-BFB5-8E59507AD6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EBE8A-E967-4265-90E3-8E072D2E9DDC}" type="datetimeFigureOut">
              <a:rPr lang="en-GB" smtClean="0"/>
              <a:t>12/10/2013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4146B-8F20-4FDC-BFB5-8E59507AD6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EBE8A-E967-4265-90E3-8E072D2E9DDC}" type="datetimeFigureOut">
              <a:rPr lang="en-GB" smtClean="0"/>
              <a:t>12/10/2013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4146B-8F20-4FDC-BFB5-8E59507AD6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EBE8A-E967-4265-90E3-8E072D2E9DDC}" type="datetimeFigureOut">
              <a:rPr lang="en-GB" smtClean="0"/>
              <a:t>12/10/2013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4146B-8F20-4FDC-BFB5-8E59507AD6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EBE8A-E967-4265-90E3-8E072D2E9DDC}" type="datetimeFigureOut">
              <a:rPr lang="en-GB" smtClean="0"/>
              <a:t>12/10/2013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4146B-8F20-4FDC-BFB5-8E59507AD611}" type="slidenum">
              <a:rPr lang="en-GB" smtClean="0"/>
              <a:t>‹#›</a:t>
            </a:fld>
            <a:endParaRPr lang="en-GB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EBE8A-E967-4265-90E3-8E072D2E9DDC}" type="datetimeFigureOut">
              <a:rPr lang="en-GB" smtClean="0"/>
              <a:t>12/10/2013</a:t>
            </a:fld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F4146B-8F20-4FDC-BFB5-8E59507AD611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65F4146B-8F20-4FDC-BFB5-8E59507AD611}" type="slidenum">
              <a:rPr lang="en-GB" smtClean="0"/>
              <a:t>‹#›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597EBE8A-E967-4265-90E3-8E072D2E9DDC}" type="datetimeFigureOut">
              <a:rPr lang="en-GB" smtClean="0"/>
              <a:t>12/10/2013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fsharpinfinance.com/" TargetMode="External"/><Relationship Id="rId5" Type="http://schemas.openxmlformats.org/officeDocument/2006/relationships/hyperlink" Target="http://fpdays.net/fpdays2013/" TargetMode="Externa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1484784"/>
            <a:ext cx="7646024" cy="2808312"/>
          </a:xfrm>
        </p:spPr>
        <p:txBody>
          <a:bodyPr/>
          <a:lstStyle/>
          <a:p>
            <a:r>
              <a:rPr lang="en-GB" sz="6000" b="1" dirty="0"/>
              <a:t>You've learnt the basics of F#: </a:t>
            </a:r>
            <a:r>
              <a:rPr lang="en-GB" sz="6000" b="1" dirty="0" smtClean="0"/>
              <a:t/>
            </a:r>
            <a:br>
              <a:rPr lang="en-GB" sz="6000" b="1" dirty="0" smtClean="0"/>
            </a:br>
            <a:r>
              <a:rPr lang="en-GB" sz="6000" b="1" dirty="0" smtClean="0"/>
              <a:t>What's </a:t>
            </a:r>
            <a:r>
              <a:rPr lang="en-GB" sz="6000" b="1" dirty="0"/>
              <a:t>next?</a:t>
            </a: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883731" y="4437112"/>
            <a:ext cx="4048309" cy="2037953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4000" dirty="0" smtClean="0">
                <a:solidFill>
                  <a:schemeClr val="tx1"/>
                </a:solidFill>
              </a:rPr>
              <a:t>Ian Russell</a:t>
            </a:r>
          </a:p>
          <a:p>
            <a:r>
              <a:rPr lang="en-GB" sz="4000" dirty="0" smtClean="0">
                <a:solidFill>
                  <a:schemeClr val="tx1"/>
                </a:solidFill>
              </a:rPr>
              <a:t>@</a:t>
            </a:r>
            <a:r>
              <a:rPr lang="en-GB" sz="4000" dirty="0" err="1" smtClean="0">
                <a:solidFill>
                  <a:schemeClr val="tx1"/>
                </a:solidFill>
              </a:rPr>
              <a:t>ijrussell</a:t>
            </a:r>
            <a:endParaRPr lang="en-GB" sz="4000" dirty="0" smtClean="0">
              <a:solidFill>
                <a:schemeClr val="tx1"/>
              </a:solidFill>
            </a:endParaRPr>
          </a:p>
          <a:p>
            <a:r>
              <a:rPr lang="en-GB" sz="4000" dirty="0" smtClean="0">
                <a:solidFill>
                  <a:schemeClr val="tx1"/>
                </a:solidFill>
              </a:rPr>
              <a:t>#</a:t>
            </a:r>
            <a:r>
              <a:rPr lang="en-GB" sz="4000" dirty="0" err="1" smtClean="0">
                <a:solidFill>
                  <a:schemeClr val="tx1"/>
                </a:solidFill>
              </a:rPr>
              <a:t>dddnorth</a:t>
            </a:r>
            <a:endParaRPr lang="en-GB" sz="4000" dirty="0" smtClean="0">
              <a:solidFill>
                <a:schemeClr val="tx1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5445224"/>
            <a:ext cx="2724150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49167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Summary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556792"/>
            <a:ext cx="7620000" cy="4800600"/>
          </a:xfrm>
        </p:spPr>
        <p:txBody>
          <a:bodyPr>
            <a:noAutofit/>
          </a:bodyPr>
          <a:lstStyle/>
          <a:p>
            <a:r>
              <a:rPr lang="en-GB" sz="4400" dirty="0"/>
              <a:t>T</a:t>
            </a:r>
            <a:r>
              <a:rPr lang="en-GB" sz="4400" dirty="0" smtClean="0"/>
              <a:t>ype Providers</a:t>
            </a:r>
            <a:endParaRPr lang="en-GB" dirty="0" smtClean="0"/>
          </a:p>
          <a:p>
            <a:r>
              <a:rPr lang="en-GB" sz="4400" dirty="0" err="1" smtClean="0"/>
              <a:t>MailboxProcesor</a:t>
            </a:r>
            <a:endParaRPr lang="en-GB" sz="4400" dirty="0" smtClean="0"/>
          </a:p>
          <a:p>
            <a:r>
              <a:rPr lang="en-GB" sz="4400" dirty="0" smtClean="0"/>
              <a:t>Building on your existing F# knowledge </a:t>
            </a:r>
            <a:endParaRPr lang="en-GB" sz="4400" dirty="0"/>
          </a:p>
        </p:txBody>
      </p:sp>
    </p:spTree>
    <p:extLst>
      <p:ext uri="{BB962C8B-B14F-4D97-AF65-F5344CB8AC3E}">
        <p14:creationId xmlns:p14="http://schemas.microsoft.com/office/powerpoint/2010/main" val="3035609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Resources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http://fsharp.org/</a:t>
            </a:r>
          </a:p>
          <a:p>
            <a:r>
              <a:rPr lang="en-GB" sz="2800" dirty="0" smtClean="0"/>
              <a:t>http</a:t>
            </a:r>
            <a:r>
              <a:rPr lang="en-GB" sz="2800" dirty="0"/>
              <a:t>://fsharpforfunandprofit.com</a:t>
            </a:r>
            <a:r>
              <a:rPr lang="en-GB" sz="2800" dirty="0" smtClean="0"/>
              <a:t>/</a:t>
            </a:r>
            <a:endParaRPr lang="en-GB" sz="2800" dirty="0" smtClean="0"/>
          </a:p>
          <a:p>
            <a:r>
              <a:rPr lang="en-GB" sz="2800" dirty="0" smtClean="0"/>
              <a:t>https</a:t>
            </a:r>
            <a:r>
              <a:rPr lang="en-GB" sz="2800" dirty="0"/>
              <a:t>://</a:t>
            </a:r>
            <a:r>
              <a:rPr lang="en-GB" sz="2800" dirty="0" smtClean="0"/>
              <a:t>plus.google.com/communities</a:t>
            </a:r>
          </a:p>
          <a:p>
            <a:endParaRPr lang="en-GB" sz="2800" dirty="0"/>
          </a:p>
          <a:p>
            <a:r>
              <a:rPr lang="en-GB" sz="2800" dirty="0" smtClean="0"/>
              <a:t>F# Deep </a:t>
            </a:r>
            <a:r>
              <a:rPr lang="en-GB" sz="2800" dirty="0" smtClean="0"/>
              <a:t>Dive </a:t>
            </a:r>
            <a:r>
              <a:rPr lang="en-GB" sz="2800" dirty="0" smtClean="0"/>
              <a:t>MEAP (</a:t>
            </a:r>
            <a:r>
              <a:rPr lang="en-GB" sz="2800" dirty="0" err="1" smtClean="0"/>
              <a:t>Mannings</a:t>
            </a:r>
            <a:r>
              <a:rPr lang="en-GB" sz="2800" dirty="0" smtClean="0"/>
              <a:t>)</a:t>
            </a:r>
          </a:p>
          <a:p>
            <a:r>
              <a:rPr lang="en-GB" sz="2800" dirty="0" smtClean="0"/>
              <a:t>Building Web, Cloud and Mobile Solutions with F# (</a:t>
            </a:r>
            <a:r>
              <a:rPr lang="en-GB" sz="2800" dirty="0" err="1" smtClean="0"/>
              <a:t>Oreilly</a:t>
            </a:r>
            <a:r>
              <a:rPr lang="en-GB" sz="2800" dirty="0"/>
              <a:t>) </a:t>
            </a:r>
            <a:endParaRPr lang="en-GB" sz="2800" dirty="0" smtClean="0"/>
          </a:p>
          <a:p>
            <a:r>
              <a:rPr lang="en-GB" sz="2800" dirty="0" smtClean="0"/>
              <a:t>Expert </a:t>
            </a:r>
            <a:r>
              <a:rPr lang="en-GB" sz="2800" dirty="0"/>
              <a:t>F# 3.0 (</a:t>
            </a:r>
            <a:r>
              <a:rPr lang="en-GB" sz="2800" dirty="0" err="1"/>
              <a:t>Apress</a:t>
            </a:r>
            <a:r>
              <a:rPr lang="en-GB" sz="2800" dirty="0" smtClean="0"/>
              <a:t>)</a:t>
            </a:r>
          </a:p>
          <a:p>
            <a:r>
              <a:rPr lang="en-GB" sz="2800" dirty="0" smtClean="0"/>
              <a:t>F# for C# Developers (Microsoft)</a:t>
            </a:r>
            <a:endParaRPr lang="en-GB" sz="2800" dirty="0"/>
          </a:p>
          <a:p>
            <a:endParaRPr lang="en-GB" sz="2800" dirty="0" smtClean="0"/>
          </a:p>
          <a:p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4023898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Upcoming Conferences</a:t>
            </a:r>
            <a:endParaRPr lang="en-GB" dirty="0"/>
          </a:p>
        </p:txBody>
      </p:sp>
      <p:pic>
        <p:nvPicPr>
          <p:cNvPr id="1027" name="Picture 3" descr="C:\Users\Ian\Downloads\progfsharp-2013-800x300px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1" y="4437112"/>
            <a:ext cx="4761554" cy="1785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Ian\Downloads\fpdays_logo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1" y="1628801"/>
            <a:ext cx="1224136" cy="1224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Ian\Downloads\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1" y="2996952"/>
            <a:ext cx="1243426" cy="1243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699792" y="1628801"/>
            <a:ext cx="4680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hlinkClick r:id="rId5"/>
              </a:rPr>
              <a:t>http://fpdays.net/fpdays2013</a:t>
            </a:r>
            <a:r>
              <a:rPr lang="en-GB" dirty="0" smtClean="0">
                <a:hlinkClick r:id="rId5"/>
              </a:rPr>
              <a:t>/</a:t>
            </a:r>
            <a:endParaRPr lang="en-GB" dirty="0" smtClean="0"/>
          </a:p>
          <a:p>
            <a:r>
              <a:rPr lang="en-GB" dirty="0" smtClean="0"/>
              <a:t>Thursday/Friday October 24-25th -&gt; Cambridge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2711165" y="2996952"/>
            <a:ext cx="4680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hlinkClick r:id="rId6"/>
              </a:rPr>
              <a:t>http://fsharpinfinance.com</a:t>
            </a:r>
            <a:r>
              <a:rPr lang="en-GB" dirty="0" smtClean="0">
                <a:hlinkClick r:id="rId6"/>
              </a:rPr>
              <a:t>/</a:t>
            </a:r>
            <a:endParaRPr lang="en-GB" dirty="0" smtClean="0"/>
          </a:p>
          <a:p>
            <a:r>
              <a:rPr lang="en-GB" dirty="0" smtClean="0"/>
              <a:t>Monday November 25th -&gt; London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824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1628800"/>
            <a:ext cx="7646024" cy="1800200"/>
          </a:xfrm>
        </p:spPr>
        <p:txBody>
          <a:bodyPr/>
          <a:lstStyle/>
          <a:p>
            <a:r>
              <a:rPr lang="en-GB" sz="6000" b="1" dirty="0"/>
              <a:t>Thank you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5445224"/>
            <a:ext cx="2724150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883731" y="4437112"/>
            <a:ext cx="4048309" cy="2037953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4000" dirty="0" smtClean="0">
                <a:solidFill>
                  <a:schemeClr val="tx1"/>
                </a:solidFill>
              </a:rPr>
              <a:t>Ian Russell</a:t>
            </a:r>
          </a:p>
          <a:p>
            <a:r>
              <a:rPr lang="en-GB" sz="4000" dirty="0" smtClean="0">
                <a:solidFill>
                  <a:schemeClr val="tx1"/>
                </a:solidFill>
              </a:rPr>
              <a:t>@</a:t>
            </a:r>
            <a:r>
              <a:rPr lang="en-GB" sz="4000" dirty="0" err="1" smtClean="0">
                <a:solidFill>
                  <a:schemeClr val="tx1"/>
                </a:solidFill>
              </a:rPr>
              <a:t>ijrussell</a:t>
            </a:r>
            <a:endParaRPr lang="en-GB" sz="4000" dirty="0" smtClean="0">
              <a:solidFill>
                <a:schemeClr val="tx1"/>
              </a:solidFill>
            </a:endParaRPr>
          </a:p>
          <a:p>
            <a:r>
              <a:rPr lang="en-GB" sz="4000" dirty="0" smtClean="0">
                <a:solidFill>
                  <a:schemeClr val="tx1"/>
                </a:solidFill>
              </a:rPr>
              <a:t>#</a:t>
            </a:r>
            <a:r>
              <a:rPr lang="en-GB" sz="4000" dirty="0" err="1" smtClean="0">
                <a:solidFill>
                  <a:schemeClr val="tx1"/>
                </a:solidFill>
              </a:rPr>
              <a:t>dddnorth</a:t>
            </a:r>
            <a:endParaRPr lang="en-GB" sz="4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5121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About me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4000" dirty="0" smtClean="0"/>
              <a:t>Degree in mathem</a:t>
            </a:r>
            <a:r>
              <a:rPr lang="en-GB" sz="4000" dirty="0" smtClean="0"/>
              <a:t>atics</a:t>
            </a:r>
          </a:p>
          <a:p>
            <a:pPr lvl="1"/>
            <a:r>
              <a:rPr lang="en-GB" sz="3800" dirty="0" smtClean="0"/>
              <a:t>Qualified as a Maths Teacher</a:t>
            </a:r>
          </a:p>
          <a:p>
            <a:r>
              <a:rPr lang="en-GB" sz="3600" dirty="0"/>
              <a:t>Co-organiser of </a:t>
            </a:r>
            <a:r>
              <a:rPr lang="en-GB" sz="3600" dirty="0" err="1"/>
              <a:t>CraftyCoders</a:t>
            </a:r>
            <a:endParaRPr lang="en-GB" sz="3600" dirty="0"/>
          </a:p>
          <a:p>
            <a:r>
              <a:rPr lang="en-GB" sz="3600" dirty="0" smtClean="0"/>
              <a:t>Work </a:t>
            </a:r>
            <a:r>
              <a:rPr lang="en-GB" sz="3600" dirty="0"/>
              <a:t>in a utilities </a:t>
            </a:r>
            <a:r>
              <a:rPr lang="en-GB" sz="3600" dirty="0" smtClean="0"/>
              <a:t>Company</a:t>
            </a:r>
          </a:p>
          <a:p>
            <a:pPr lvl="1"/>
            <a:r>
              <a:rPr lang="en-GB" sz="3400" dirty="0" smtClean="0"/>
              <a:t>C#/SQL/JavaScript etc.</a:t>
            </a:r>
          </a:p>
          <a:p>
            <a:pPr lvl="1"/>
            <a:r>
              <a:rPr lang="en-GB" sz="3400" dirty="0" smtClean="0"/>
              <a:t>F# for ‘special’ projects!</a:t>
            </a:r>
          </a:p>
          <a:p>
            <a:endParaRPr lang="en-GB" sz="3600" dirty="0"/>
          </a:p>
          <a:p>
            <a:endParaRPr lang="en-GB" sz="3800" dirty="0" smtClean="0"/>
          </a:p>
        </p:txBody>
      </p:sp>
    </p:spTree>
    <p:extLst>
      <p:ext uri="{BB962C8B-B14F-4D97-AF65-F5344CB8AC3E}">
        <p14:creationId xmlns:p14="http://schemas.microsoft.com/office/powerpoint/2010/main" val="2913974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Agenda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4000" dirty="0" smtClean="0"/>
              <a:t>Target audience</a:t>
            </a:r>
          </a:p>
          <a:p>
            <a:r>
              <a:rPr lang="en-GB" sz="4000" dirty="0" smtClean="0"/>
              <a:t>Simple </a:t>
            </a:r>
            <a:r>
              <a:rPr lang="en-GB" sz="4000" dirty="0"/>
              <a:t>Code for Complex Problems </a:t>
            </a:r>
          </a:p>
          <a:p>
            <a:pPr lvl="1"/>
            <a:r>
              <a:rPr lang="en-GB" sz="3800" dirty="0" smtClean="0"/>
              <a:t>External data -&gt; Type Providers</a:t>
            </a:r>
            <a:endParaRPr lang="en-GB" sz="3600" dirty="0" smtClean="0"/>
          </a:p>
          <a:p>
            <a:pPr lvl="1"/>
            <a:r>
              <a:rPr lang="en-GB" sz="3800" dirty="0" smtClean="0"/>
              <a:t>Concurrency -&gt; </a:t>
            </a:r>
            <a:r>
              <a:rPr lang="en-GB" sz="3800" dirty="0" err="1" smtClean="0"/>
              <a:t>MailboxProcessor</a:t>
            </a:r>
            <a:endParaRPr lang="en-GB" sz="3800" dirty="0" smtClean="0"/>
          </a:p>
        </p:txBody>
      </p:sp>
    </p:spTree>
    <p:extLst>
      <p:ext uri="{BB962C8B-B14F-4D97-AF65-F5344CB8AC3E}">
        <p14:creationId xmlns:p14="http://schemas.microsoft.com/office/powerpoint/2010/main" val="11785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Type Providers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4400" dirty="0" smtClean="0"/>
              <a:t>Introduced in F# 3.0</a:t>
            </a:r>
          </a:p>
          <a:p>
            <a:r>
              <a:rPr lang="en-GB" sz="4400" dirty="0" smtClean="0"/>
              <a:t>Make accessing external data </a:t>
            </a:r>
            <a:r>
              <a:rPr lang="en-GB" sz="4400" dirty="0" smtClean="0"/>
              <a:t>easy/fun/exciting!</a:t>
            </a:r>
            <a:endParaRPr lang="en-GB" sz="4400" dirty="0" smtClean="0"/>
          </a:p>
          <a:p>
            <a:r>
              <a:rPr lang="en-GB" sz="4400" dirty="0" smtClean="0"/>
              <a:t>Loads of sources supported</a:t>
            </a:r>
          </a:p>
          <a:p>
            <a:r>
              <a:rPr lang="en-GB" sz="4400" dirty="0" smtClean="0"/>
              <a:t>You can write your own or extend existing</a:t>
            </a:r>
            <a:endParaRPr lang="en-GB" sz="4400" dirty="0"/>
          </a:p>
        </p:txBody>
      </p:sp>
    </p:spTree>
    <p:extLst>
      <p:ext uri="{BB962C8B-B14F-4D97-AF65-F5344CB8AC3E}">
        <p14:creationId xmlns:p14="http://schemas.microsoft.com/office/powerpoint/2010/main" val="1870061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Demo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4400" dirty="0" smtClean="0"/>
              <a:t>SQL</a:t>
            </a:r>
          </a:p>
          <a:p>
            <a:r>
              <a:rPr lang="en-GB" sz="4400" dirty="0" smtClean="0"/>
              <a:t>CSV</a:t>
            </a:r>
          </a:p>
          <a:p>
            <a:r>
              <a:rPr lang="en-GB" sz="4400" dirty="0" smtClean="0"/>
              <a:t>XML</a:t>
            </a:r>
          </a:p>
          <a:p>
            <a:r>
              <a:rPr lang="en-GB" sz="4400" dirty="0" smtClean="0"/>
              <a:t>JSON</a:t>
            </a:r>
          </a:p>
          <a:p>
            <a:r>
              <a:rPr lang="en-GB" sz="4400" dirty="0" err="1" smtClean="0"/>
              <a:t>WorldBank</a:t>
            </a:r>
            <a:endParaRPr lang="en-GB" sz="4400" dirty="0" smtClean="0"/>
          </a:p>
          <a:p>
            <a:endParaRPr lang="en-GB" sz="4400" dirty="0" smtClean="0"/>
          </a:p>
          <a:p>
            <a:endParaRPr lang="en-GB" sz="4400" dirty="0" smtClean="0"/>
          </a:p>
          <a:p>
            <a:endParaRPr lang="en-GB" sz="4400" dirty="0"/>
          </a:p>
        </p:txBody>
      </p:sp>
    </p:spTree>
    <p:extLst>
      <p:ext uri="{BB962C8B-B14F-4D97-AF65-F5344CB8AC3E}">
        <p14:creationId xmlns:p14="http://schemas.microsoft.com/office/powerpoint/2010/main" val="2430950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Type Provider Conclusion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4400" dirty="0" smtClean="0"/>
              <a:t>Awesome!</a:t>
            </a:r>
          </a:p>
          <a:p>
            <a:r>
              <a:rPr lang="en-GB" sz="4400" dirty="0" smtClean="0"/>
              <a:t>Easy to use</a:t>
            </a:r>
          </a:p>
          <a:p>
            <a:r>
              <a:rPr lang="en-GB" sz="4400" dirty="0" smtClean="0"/>
              <a:t>Powerful</a:t>
            </a:r>
          </a:p>
          <a:p>
            <a:r>
              <a:rPr lang="en-GB" sz="4400" dirty="0" smtClean="0"/>
              <a:t>Extendable</a:t>
            </a:r>
          </a:p>
          <a:p>
            <a:endParaRPr lang="en-GB" sz="4400" dirty="0" smtClean="0"/>
          </a:p>
          <a:p>
            <a:endParaRPr lang="en-GB" sz="4400" dirty="0" smtClean="0"/>
          </a:p>
          <a:p>
            <a:endParaRPr lang="en-GB" sz="4400" dirty="0"/>
          </a:p>
        </p:txBody>
      </p:sp>
    </p:spTree>
    <p:extLst>
      <p:ext uri="{BB962C8B-B14F-4D97-AF65-F5344CB8AC3E}">
        <p14:creationId xmlns:p14="http://schemas.microsoft.com/office/powerpoint/2010/main" val="2191743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MailboxProcessor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4400" dirty="0" smtClean="0"/>
              <a:t>For application concurrency</a:t>
            </a:r>
          </a:p>
          <a:p>
            <a:r>
              <a:rPr lang="en-GB" sz="4400" dirty="0" smtClean="0"/>
              <a:t>Agent(Actor) -&gt; Reactive </a:t>
            </a:r>
            <a:r>
              <a:rPr lang="en-GB" sz="4400" dirty="0" smtClean="0"/>
              <a:t>programming</a:t>
            </a:r>
          </a:p>
          <a:p>
            <a:pPr lvl="1"/>
            <a:r>
              <a:rPr lang="en-GB" sz="4200" dirty="0" smtClean="0"/>
              <a:t>Message </a:t>
            </a:r>
            <a:r>
              <a:rPr lang="en-GB" sz="4200" dirty="0" smtClean="0"/>
              <a:t>queue {Mailbox}</a:t>
            </a:r>
            <a:endParaRPr lang="en-GB" sz="4200" dirty="0" smtClean="0"/>
          </a:p>
          <a:p>
            <a:pPr lvl="1"/>
            <a:r>
              <a:rPr lang="en-GB" sz="4200" dirty="0" smtClean="0"/>
              <a:t>Message </a:t>
            </a:r>
            <a:r>
              <a:rPr lang="en-GB" sz="4200" dirty="0" smtClean="0"/>
              <a:t>hander {Processor}</a:t>
            </a:r>
            <a:endParaRPr lang="en-GB" sz="4200" dirty="0" smtClean="0"/>
          </a:p>
          <a:p>
            <a:pPr lvl="1"/>
            <a:r>
              <a:rPr lang="en-GB" sz="4200" dirty="0" smtClean="0"/>
              <a:t>Runs over </a:t>
            </a:r>
            <a:r>
              <a:rPr lang="en-GB" sz="4200" dirty="0" err="1" smtClean="0"/>
              <a:t>Async</a:t>
            </a:r>
            <a:endParaRPr lang="en-GB" sz="4200" dirty="0" smtClean="0"/>
          </a:p>
          <a:p>
            <a:endParaRPr lang="en-GB" sz="4400" dirty="0"/>
          </a:p>
        </p:txBody>
      </p:sp>
    </p:spTree>
    <p:extLst>
      <p:ext uri="{BB962C8B-B14F-4D97-AF65-F5344CB8AC3E}">
        <p14:creationId xmlns:p14="http://schemas.microsoft.com/office/powerpoint/2010/main" val="1687272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Demo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2182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MailboxProcessor</a:t>
            </a:r>
            <a:r>
              <a:rPr lang="en-GB" dirty="0" smtClean="0"/>
              <a:t> Conclusion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4400" dirty="0" smtClean="0"/>
              <a:t>Awesome!</a:t>
            </a:r>
          </a:p>
          <a:p>
            <a:r>
              <a:rPr lang="en-GB" sz="4400" dirty="0" smtClean="0"/>
              <a:t>Easy to use</a:t>
            </a:r>
          </a:p>
          <a:p>
            <a:r>
              <a:rPr lang="en-GB" sz="4400" dirty="0" smtClean="0"/>
              <a:t>Flexible</a:t>
            </a:r>
          </a:p>
          <a:p>
            <a:r>
              <a:rPr lang="en-GB" sz="4400" dirty="0" smtClean="0"/>
              <a:t>And they can do a </a:t>
            </a:r>
            <a:r>
              <a:rPr lang="en-GB" sz="4400" dirty="0" smtClean="0"/>
              <a:t>lot more</a:t>
            </a:r>
            <a:r>
              <a:rPr lang="en-GB" sz="4400" dirty="0" smtClean="0"/>
              <a:t>!</a:t>
            </a:r>
            <a:endParaRPr lang="en-GB" sz="4400" dirty="0"/>
          </a:p>
        </p:txBody>
      </p:sp>
    </p:spTree>
    <p:extLst>
      <p:ext uri="{BB962C8B-B14F-4D97-AF65-F5344CB8AC3E}">
        <p14:creationId xmlns:p14="http://schemas.microsoft.com/office/powerpoint/2010/main" val="2994710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8440</TotalTime>
  <Words>220</Words>
  <Application>Microsoft Office PowerPoint</Application>
  <PresentationFormat>On-screen Show (4:3)</PresentationFormat>
  <Paragraphs>68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Adjacency</vt:lpstr>
      <vt:lpstr>You've learnt the basics of F#:  What's next?</vt:lpstr>
      <vt:lpstr>About me</vt:lpstr>
      <vt:lpstr>Agenda</vt:lpstr>
      <vt:lpstr>Type Providers</vt:lpstr>
      <vt:lpstr>Demo</vt:lpstr>
      <vt:lpstr>Type Provider Conclusion</vt:lpstr>
      <vt:lpstr>MailboxProcessor</vt:lpstr>
      <vt:lpstr>Demo</vt:lpstr>
      <vt:lpstr>MailboxProcessor Conclusion</vt:lpstr>
      <vt:lpstr>Summary</vt:lpstr>
      <vt:lpstr>Resources</vt:lpstr>
      <vt:lpstr>Upcoming Conferences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Taming your dependencies</dc:title>
  <dc:creator>Ian-Laptop</dc:creator>
  <cp:lastModifiedBy>Ian-Laptop</cp:lastModifiedBy>
  <cp:revision>152</cp:revision>
  <dcterms:created xsi:type="dcterms:W3CDTF">2013-01-13T21:10:56Z</dcterms:created>
  <dcterms:modified xsi:type="dcterms:W3CDTF">2013-10-12T14:32:34Z</dcterms:modified>
</cp:coreProperties>
</file>