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81" r:id="rId4"/>
    <p:sldId id="283" r:id="rId5"/>
    <p:sldId id="294" r:id="rId6"/>
    <p:sldId id="301" r:id="rId7"/>
    <p:sldId id="284" r:id="rId8"/>
    <p:sldId id="296" r:id="rId9"/>
    <p:sldId id="298" r:id="rId10"/>
    <p:sldId id="299" r:id="rId11"/>
    <p:sldId id="300" r:id="rId12"/>
    <p:sldId id="297" r:id="rId13"/>
    <p:sldId id="302" r:id="rId14"/>
    <p:sldId id="295" r:id="rId15"/>
    <p:sldId id="288" r:id="rId16"/>
    <p:sldId id="264" r:id="rId17"/>
    <p:sldId id="292" r:id="rId18"/>
    <p:sldId id="291" r:id="rId19"/>
    <p:sldId id="29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2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24/04/2015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646024" cy="2808312"/>
          </a:xfrm>
        </p:spPr>
        <p:txBody>
          <a:bodyPr/>
          <a:lstStyle/>
          <a:p>
            <a:r>
              <a:rPr lang="en-GB" sz="6000" b="1" dirty="0" smtClean="0"/>
              <a:t>Introduction to CQRS and Event Sourcing</a:t>
            </a:r>
            <a:endParaRPr lang="en-GB" sz="6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3730" y="4581128"/>
            <a:ext cx="4048309" cy="1605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283967" y="3142281"/>
            <a:ext cx="237932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– Alternate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55976" y="321297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355976" y="3717359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55976" y="4237488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Layer</a:t>
            </a:r>
            <a:endParaRPr lang="en-GB" dirty="0"/>
          </a:p>
        </p:txBody>
      </p:sp>
      <p:sp>
        <p:nvSpPr>
          <p:cNvPr id="10" name="Can 9"/>
          <p:cNvSpPr/>
          <p:nvPr/>
        </p:nvSpPr>
        <p:spPr>
          <a:xfrm>
            <a:off x="4896036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332148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1"/>
          </p:cNvCxnSpPr>
          <p:nvPr/>
        </p:nvCxnSpPr>
        <p:spPr>
          <a:xfrm>
            <a:off x="5472100" y="4669536"/>
            <a:ext cx="0" cy="7036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43808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6" idx="1"/>
          </p:cNvCxnSpPr>
          <p:nvPr/>
        </p:nvCxnSpPr>
        <p:spPr>
          <a:xfrm>
            <a:off x="2843808" y="4149407"/>
            <a:ext cx="0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2267744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16" idx="4"/>
            <a:endCxn id="21" idx="2"/>
          </p:cNvCxnSpPr>
          <p:nvPr/>
        </p:nvCxnSpPr>
        <p:spPr>
          <a:xfrm flipV="1">
            <a:off x="3419872" y="4726457"/>
            <a:ext cx="2053757" cy="1042803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4168" y="558459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writes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8724" y="5584594"/>
            <a:ext cx="12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reads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283967" y="3142281"/>
            <a:ext cx="237932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– Eventual Consistency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55976" y="321297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355976" y="3717358"/>
            <a:ext cx="2232248" cy="95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332148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5472100" y="4669535"/>
            <a:ext cx="0" cy="703681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43808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6" idx="1"/>
          </p:cNvCxnSpPr>
          <p:nvPr/>
        </p:nvCxnSpPr>
        <p:spPr>
          <a:xfrm>
            <a:off x="2843808" y="4149407"/>
            <a:ext cx="0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2267744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22" idx="0"/>
            <a:endCxn id="8" idx="2"/>
          </p:cNvCxnSpPr>
          <p:nvPr/>
        </p:nvCxnSpPr>
        <p:spPr>
          <a:xfrm flipV="1">
            <a:off x="4355976" y="4669535"/>
            <a:ext cx="1116124" cy="743877"/>
          </a:xfrm>
          <a:prstGeom prst="straightConnector1">
            <a:avLst/>
          </a:prstGeom>
          <a:ln w="635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Single Corner Rectangle 2"/>
          <p:cNvSpPr/>
          <p:nvPr/>
        </p:nvSpPr>
        <p:spPr>
          <a:xfrm>
            <a:off x="5004048" y="5364763"/>
            <a:ext cx="936104" cy="93610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856112" y="5413412"/>
            <a:ext cx="999728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stCxn id="16" idx="4"/>
            <a:endCxn id="22" idx="1"/>
          </p:cNvCxnSpPr>
          <p:nvPr/>
        </p:nvCxnSpPr>
        <p:spPr>
          <a:xfrm>
            <a:off x="3419872" y="5769260"/>
            <a:ext cx="436240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96925" y="5445224"/>
            <a:ext cx="91810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Queue or Bus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168" y="558459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writes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8724" y="5584594"/>
            <a:ext cx="12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reads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Sourcing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Explicitly store what happened</a:t>
            </a:r>
          </a:p>
          <a:p>
            <a:pPr lvl="1"/>
            <a:r>
              <a:rPr lang="en-GB" sz="3800" dirty="0" err="1" smtClean="0"/>
              <a:t>CustomerAddressChangedEvent</a:t>
            </a:r>
            <a:endParaRPr lang="en-GB" sz="3800" dirty="0" smtClean="0"/>
          </a:p>
          <a:p>
            <a:r>
              <a:rPr lang="en-GB" sz="4000" dirty="0" smtClean="0"/>
              <a:t>Audit Trail</a:t>
            </a:r>
          </a:p>
          <a:p>
            <a:pPr lvl="1"/>
            <a:r>
              <a:rPr lang="en-GB" sz="3600" dirty="0" smtClean="0"/>
              <a:t>Banking &amp; Accountancy</a:t>
            </a:r>
          </a:p>
          <a:p>
            <a:r>
              <a:rPr lang="en-GB" sz="3800" dirty="0" smtClean="0"/>
              <a:t>Rebuild objects by replaying Events</a:t>
            </a:r>
          </a:p>
          <a:p>
            <a:pPr lvl="1"/>
            <a:r>
              <a:rPr lang="en-GB" sz="3600" dirty="0" smtClean="0"/>
              <a:t>Conceptually, first to last</a:t>
            </a:r>
          </a:p>
          <a:p>
            <a:pPr lvl="1"/>
            <a:r>
              <a:rPr lang="en-GB" sz="3600" dirty="0" err="1" smtClean="0"/>
              <a:t>Shapshots</a:t>
            </a:r>
            <a:endParaRPr lang="en-GB" sz="3600" dirty="0" smtClean="0"/>
          </a:p>
          <a:p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24219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143011" y="3142281"/>
            <a:ext cx="252028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Sourcing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55976" y="321297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355976" y="3717358"/>
            <a:ext cx="2232248" cy="95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332148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5472100" y="4669535"/>
            <a:ext cx="0" cy="703681"/>
          </a:xfrm>
          <a:prstGeom prst="straightConnector1">
            <a:avLst/>
          </a:prstGeom>
          <a:ln w="635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042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43808" y="2276872"/>
            <a:ext cx="1296144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6" idx="1"/>
          </p:cNvCxnSpPr>
          <p:nvPr/>
        </p:nvCxnSpPr>
        <p:spPr>
          <a:xfrm>
            <a:off x="2843808" y="4149407"/>
            <a:ext cx="0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2267744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22" idx="0"/>
            <a:endCxn id="8" idx="2"/>
          </p:cNvCxnSpPr>
          <p:nvPr/>
        </p:nvCxnSpPr>
        <p:spPr>
          <a:xfrm flipV="1">
            <a:off x="4355976" y="4669535"/>
            <a:ext cx="1116124" cy="743877"/>
          </a:xfrm>
          <a:prstGeom prst="straightConnector1">
            <a:avLst/>
          </a:prstGeom>
          <a:ln w="635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Single Corner Rectangle 2"/>
          <p:cNvSpPr/>
          <p:nvPr/>
        </p:nvSpPr>
        <p:spPr>
          <a:xfrm>
            <a:off x="5004048" y="5364763"/>
            <a:ext cx="936104" cy="93610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856112" y="5413412"/>
            <a:ext cx="999728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stCxn id="16" idx="4"/>
            <a:endCxn id="22" idx="1"/>
          </p:cNvCxnSpPr>
          <p:nvPr/>
        </p:nvCxnSpPr>
        <p:spPr>
          <a:xfrm>
            <a:off x="3419872" y="5769260"/>
            <a:ext cx="436240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96925" y="5445224"/>
            <a:ext cx="91810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Denormaliser</a:t>
            </a:r>
            <a:endParaRPr lang="en-GB" dirty="0"/>
          </a:p>
        </p:txBody>
      </p:sp>
      <p:sp>
        <p:nvSpPr>
          <p:cNvPr id="24" name="Can 23"/>
          <p:cNvSpPr/>
          <p:nvPr/>
        </p:nvSpPr>
        <p:spPr>
          <a:xfrm>
            <a:off x="4879518" y="5445224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Analytical</a:t>
            </a:r>
          </a:p>
          <a:p>
            <a:pPr lvl="1"/>
            <a:r>
              <a:rPr lang="en-GB" sz="3600" dirty="0" smtClean="0"/>
              <a:t>Ubiquitous Language</a:t>
            </a:r>
          </a:p>
          <a:p>
            <a:pPr lvl="1"/>
            <a:r>
              <a:rPr lang="en-GB" sz="3600" dirty="0" smtClean="0"/>
              <a:t>Bounded Context</a:t>
            </a:r>
          </a:p>
          <a:p>
            <a:pPr lvl="1"/>
            <a:r>
              <a:rPr lang="en-GB" sz="3600" dirty="0" smtClean="0"/>
              <a:t>Context Mapping</a:t>
            </a:r>
            <a:endParaRPr lang="en-GB" sz="3600" dirty="0"/>
          </a:p>
          <a:p>
            <a:r>
              <a:rPr lang="en-GB" sz="3800" dirty="0" smtClean="0"/>
              <a:t>Strategic</a:t>
            </a:r>
          </a:p>
          <a:p>
            <a:pPr lvl="1"/>
            <a:r>
              <a:rPr lang="en-GB" sz="3600" dirty="0" smtClean="0"/>
              <a:t>Entities, Value Objects, Repositories etc.</a:t>
            </a:r>
          </a:p>
        </p:txBody>
      </p:sp>
    </p:spTree>
    <p:extLst>
      <p:ext uri="{BB962C8B-B14F-4D97-AF65-F5344CB8AC3E}">
        <p14:creationId xmlns:p14="http://schemas.microsoft.com/office/powerpoint/2010/main" val="12167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Driven Design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16" y="1600200"/>
            <a:ext cx="612516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630932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by Cesar de la Torre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4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Ubiquitous Language</a:t>
            </a:r>
          </a:p>
          <a:p>
            <a:r>
              <a:rPr lang="en-GB" sz="2800" dirty="0" smtClean="0"/>
              <a:t>Domain Experts</a:t>
            </a:r>
          </a:p>
          <a:p>
            <a:r>
              <a:rPr lang="en-GB" sz="2800" dirty="0" smtClean="0"/>
              <a:t>Event Storming</a:t>
            </a:r>
          </a:p>
          <a:p>
            <a:pPr lvl="1"/>
            <a:r>
              <a:rPr lang="en-GB" sz="2600" dirty="0" smtClean="0"/>
              <a:t>Domain Events</a:t>
            </a:r>
          </a:p>
          <a:p>
            <a:pPr lvl="1"/>
            <a:r>
              <a:rPr lang="en-GB" sz="2600" dirty="0" smtClean="0"/>
              <a:t>Commands</a:t>
            </a:r>
            <a:endParaRPr lang="en-GB" sz="2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18910"/>
            <a:ext cx="4413870" cy="33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Layered Architecture</a:t>
            </a:r>
          </a:p>
          <a:p>
            <a:pPr lvl="1"/>
            <a:r>
              <a:rPr lang="en-GB" sz="2600" dirty="0" smtClean="0"/>
              <a:t>Problems with intent, collaboration and scalability</a:t>
            </a:r>
          </a:p>
          <a:p>
            <a:r>
              <a:rPr lang="en-GB" sz="2800" dirty="0" smtClean="0"/>
              <a:t>CQRS</a:t>
            </a:r>
          </a:p>
          <a:p>
            <a:pPr lvl="1"/>
            <a:r>
              <a:rPr lang="en-GB" sz="2600" dirty="0" smtClean="0"/>
              <a:t>Write model != Read model</a:t>
            </a:r>
          </a:p>
          <a:p>
            <a:pPr lvl="1"/>
            <a:r>
              <a:rPr lang="en-GB" sz="2600" dirty="0" smtClean="0"/>
              <a:t>Task-based UI</a:t>
            </a:r>
          </a:p>
          <a:p>
            <a:r>
              <a:rPr lang="en-GB" sz="2800" dirty="0" smtClean="0"/>
              <a:t>Event Sourcing</a:t>
            </a:r>
          </a:p>
          <a:p>
            <a:pPr lvl="1"/>
            <a:r>
              <a:rPr lang="en-GB" sz="2600" dirty="0" smtClean="0"/>
              <a:t>Store intent and snapshots</a:t>
            </a:r>
          </a:p>
          <a:p>
            <a:r>
              <a:rPr lang="en-GB" sz="2800" dirty="0" smtClean="0"/>
              <a:t>Domain Driven Design</a:t>
            </a:r>
          </a:p>
          <a:p>
            <a:pPr lvl="1"/>
            <a:r>
              <a:rPr lang="en-GB" sz="2600" dirty="0" smtClean="0"/>
              <a:t>Bounded Context, Ubiquitous Language and Context Mapping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712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Architecting Applications for the Enterprise </a:t>
            </a:r>
            <a:endParaRPr lang="en-GB" sz="2800" dirty="0" smtClean="0"/>
          </a:p>
          <a:p>
            <a:pPr lvl="1"/>
            <a:r>
              <a:rPr lang="en-GB" sz="2600" dirty="0" smtClean="0"/>
              <a:t>2</a:t>
            </a:r>
            <a:r>
              <a:rPr lang="en-GB" sz="2600" baseline="30000" dirty="0" smtClean="0"/>
              <a:t>nd</a:t>
            </a:r>
            <a:r>
              <a:rPr lang="en-GB" sz="2600" dirty="0" smtClean="0"/>
              <a:t> </a:t>
            </a:r>
            <a:r>
              <a:rPr lang="en-GB" sz="2600" dirty="0"/>
              <a:t>Edition (Microsoft Books)</a:t>
            </a:r>
          </a:p>
          <a:p>
            <a:r>
              <a:rPr lang="en-GB" sz="2800" dirty="0" smtClean="0"/>
              <a:t>CQRS Journey</a:t>
            </a:r>
          </a:p>
          <a:p>
            <a:pPr lvl="1"/>
            <a:r>
              <a:rPr lang="en-GB" sz="2600" dirty="0" smtClean="0"/>
              <a:t>https</a:t>
            </a:r>
            <a:r>
              <a:rPr lang="en-GB" sz="2600" dirty="0"/>
              <a:t>://</a:t>
            </a:r>
            <a:r>
              <a:rPr lang="en-GB" sz="2600" dirty="0" smtClean="0"/>
              <a:t>msdn.microsoft.com/en-us/library/jj554200.aspx</a:t>
            </a:r>
          </a:p>
          <a:p>
            <a:pPr marL="342900" lvl="1">
              <a:buClr>
                <a:schemeClr val="accent1"/>
              </a:buClr>
            </a:pPr>
            <a:r>
              <a:rPr lang="en-GB" sz="2800" dirty="0" smtClean="0"/>
              <a:t>CQRS</a:t>
            </a:r>
          </a:p>
          <a:p>
            <a:pPr lvl="1"/>
            <a:r>
              <a:rPr lang="en-GB" sz="2600" dirty="0" smtClean="0"/>
              <a:t>https</a:t>
            </a:r>
            <a:r>
              <a:rPr lang="en-GB" sz="2600" dirty="0"/>
              <a:t>://</a:t>
            </a:r>
            <a:r>
              <a:rPr lang="en-GB" sz="2600" dirty="0" smtClean="0"/>
              <a:t>leanpub.com/cqrs</a:t>
            </a:r>
          </a:p>
          <a:p>
            <a:r>
              <a:rPr lang="en-GB" sz="3000" dirty="0" smtClean="0"/>
              <a:t>Domain Driven Design -&gt; the ‘blue book’</a:t>
            </a:r>
            <a:endParaRPr lang="en-GB" sz="3000" dirty="0"/>
          </a:p>
          <a:p>
            <a:r>
              <a:rPr lang="en-GB" sz="2800" dirty="0" smtClean="0"/>
              <a:t>Udi </a:t>
            </a:r>
            <a:r>
              <a:rPr lang="en-GB" sz="2800" dirty="0" err="1" smtClean="0"/>
              <a:t>Dahan</a:t>
            </a:r>
            <a:endParaRPr lang="en-GB" sz="2800" dirty="0" smtClean="0"/>
          </a:p>
          <a:p>
            <a:r>
              <a:rPr lang="en-GB" sz="2800" dirty="0" smtClean="0"/>
              <a:t>Greg Young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645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765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Software Developer for over 20 years </a:t>
            </a:r>
          </a:p>
          <a:p>
            <a:r>
              <a:rPr lang="en-GB" sz="4000" dirty="0" smtClean="0"/>
              <a:t>Co-founder of </a:t>
            </a:r>
            <a:r>
              <a:rPr lang="en-GB" sz="4000" dirty="0" err="1" smtClean="0"/>
              <a:t>CraftyCoders</a:t>
            </a:r>
            <a:endParaRPr lang="en-GB" sz="4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Ian-Laptop\Desktop\i-love-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45224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6000" b="1" dirty="0"/>
              <a:t>Thank you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55576" y="3933056"/>
            <a:ext cx="4048309" cy="1461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Layered Architecture</a:t>
            </a:r>
          </a:p>
          <a:p>
            <a:r>
              <a:rPr lang="en-GB" sz="4000" dirty="0" smtClean="0"/>
              <a:t>CQRS</a:t>
            </a:r>
          </a:p>
          <a:p>
            <a:r>
              <a:rPr lang="en-GB" sz="4000" dirty="0"/>
              <a:t>Event Sourcing</a:t>
            </a:r>
          </a:p>
          <a:p>
            <a:r>
              <a:rPr lang="en-GB" sz="4000" dirty="0" smtClean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117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Layered Architecture</a:t>
            </a:r>
            <a:endParaRPr lang="en-GB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7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19672" y="3140968"/>
            <a:ext cx="504056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Layered Architecture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691680" y="3212976"/>
            <a:ext cx="48965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91680" y="3717359"/>
            <a:ext cx="48965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691680" y="4237488"/>
            <a:ext cx="48965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Layer (ORM)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3563888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4139952" y="2276872"/>
            <a:ext cx="0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6" idx="1"/>
          </p:cNvCxnSpPr>
          <p:nvPr/>
        </p:nvCxnSpPr>
        <p:spPr>
          <a:xfrm>
            <a:off x="4139952" y="4669536"/>
            <a:ext cx="0" cy="7036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4000" dirty="0" smtClean="0"/>
              <a:t>Store State</a:t>
            </a:r>
          </a:p>
          <a:p>
            <a:pPr lvl="1"/>
            <a:r>
              <a:rPr lang="en-GB" sz="3800" dirty="0" smtClean="0"/>
              <a:t>Lose Intent</a:t>
            </a:r>
          </a:p>
          <a:p>
            <a:r>
              <a:rPr lang="en-GB" sz="4000" dirty="0" smtClean="0"/>
              <a:t>Single data-centric model</a:t>
            </a:r>
          </a:p>
          <a:p>
            <a:pPr lvl="1"/>
            <a:r>
              <a:rPr lang="en-GB" sz="3800" dirty="0" smtClean="0"/>
              <a:t>Collaboration</a:t>
            </a:r>
          </a:p>
          <a:p>
            <a:r>
              <a:rPr lang="en-GB" sz="4000" dirty="0" smtClean="0"/>
              <a:t>Scalability</a:t>
            </a:r>
          </a:p>
          <a:p>
            <a:pPr lvl="1"/>
            <a:r>
              <a:rPr lang="en-GB" sz="3800" dirty="0" smtClean="0"/>
              <a:t>Caching/Stale data</a:t>
            </a:r>
          </a:p>
          <a:p>
            <a:pPr lvl="1"/>
            <a:r>
              <a:rPr lang="en-GB" sz="3800" dirty="0" smtClean="0"/>
              <a:t>DB optimised for writes</a:t>
            </a:r>
          </a:p>
          <a:p>
            <a:r>
              <a:rPr lang="en-GB" sz="4000" dirty="0" smtClean="0"/>
              <a:t>One architecture to rule them all</a:t>
            </a:r>
          </a:p>
          <a:p>
            <a:pPr lvl="1"/>
            <a:r>
              <a:rPr lang="en-GB" sz="3800" dirty="0" smtClean="0"/>
              <a:t>Is some functionality more important?</a:t>
            </a:r>
          </a:p>
        </p:txBody>
      </p:sp>
    </p:spTree>
    <p:extLst>
      <p:ext uri="{BB962C8B-B14F-4D97-AF65-F5344CB8AC3E}">
        <p14:creationId xmlns:p14="http://schemas.microsoft.com/office/powerpoint/2010/main" val="28614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Command Query Responsibility Segregation</a:t>
            </a:r>
          </a:p>
          <a:p>
            <a:pPr lvl="1"/>
            <a:r>
              <a:rPr lang="en-GB" sz="3800" dirty="0" smtClean="0"/>
              <a:t>Write model != Read model</a:t>
            </a:r>
          </a:p>
          <a:p>
            <a:pPr lvl="1"/>
            <a:r>
              <a:rPr lang="en-GB" sz="3800" dirty="0" smtClean="0"/>
              <a:t>Task-based UI </a:t>
            </a:r>
          </a:p>
          <a:p>
            <a:pPr lvl="2"/>
            <a:r>
              <a:rPr lang="en-GB" sz="3600" dirty="0" smtClean="0"/>
              <a:t>not CRUD</a:t>
            </a:r>
          </a:p>
          <a:p>
            <a:pPr lvl="2"/>
            <a:r>
              <a:rPr lang="en-GB" sz="3600" dirty="0" smtClean="0"/>
              <a:t>Express </a:t>
            </a:r>
            <a:r>
              <a:rPr lang="en-GB" sz="3600" dirty="0" smtClean="0"/>
              <a:t>intent</a:t>
            </a:r>
          </a:p>
          <a:p>
            <a:pPr lvl="1"/>
            <a:r>
              <a:rPr lang="en-GB" sz="3800" dirty="0" smtClean="0"/>
              <a:t>Greg Young and Udi </a:t>
            </a:r>
            <a:r>
              <a:rPr lang="en-GB" sz="3800" smtClean="0"/>
              <a:t>Dahan</a:t>
            </a:r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23118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- Simple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504056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11960" y="3212976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11960" y="3717359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11960" y="4237488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Layer (ORM)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10" name="Can 9"/>
          <p:cNvSpPr/>
          <p:nvPr/>
        </p:nvSpPr>
        <p:spPr>
          <a:xfrm>
            <a:off x="3563888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260140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1"/>
          </p:cNvCxnSpPr>
          <p:nvPr/>
        </p:nvCxnSpPr>
        <p:spPr>
          <a:xfrm flipH="1">
            <a:off x="4139952" y="4669536"/>
            <a:ext cx="1260140" cy="7036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79812" y="2276872"/>
            <a:ext cx="1260140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0" idx="1"/>
          </p:cNvCxnSpPr>
          <p:nvPr/>
        </p:nvCxnSpPr>
        <p:spPr>
          <a:xfrm>
            <a:off x="2879812" y="4149407"/>
            <a:ext cx="1260140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CQRS – Different </a:t>
            </a:r>
            <a:r>
              <a:rPr lang="en-GB" dirty="0" err="1" smtClean="0"/>
              <a:t>Datastores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3140968"/>
            <a:ext cx="504056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80" y="1844824"/>
            <a:ext cx="48965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UI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11960" y="3212976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11960" y="3717359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Layer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11960" y="4237488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Layer (ORM)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10" name="Can 9"/>
          <p:cNvSpPr/>
          <p:nvPr/>
        </p:nvSpPr>
        <p:spPr>
          <a:xfrm>
            <a:off x="4824028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139952" y="2276872"/>
            <a:ext cx="1260140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1"/>
          </p:cNvCxnSpPr>
          <p:nvPr/>
        </p:nvCxnSpPr>
        <p:spPr>
          <a:xfrm>
            <a:off x="5400092" y="4669536"/>
            <a:ext cx="0" cy="70368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3212976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Layer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91680" y="3717359"/>
            <a:ext cx="23762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Thin Data Layer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2"/>
            <a:endCxn id="15" idx="0"/>
          </p:cNvCxnSpPr>
          <p:nvPr/>
        </p:nvCxnSpPr>
        <p:spPr>
          <a:xfrm flipH="1">
            <a:off x="2879812" y="2276872"/>
            <a:ext cx="1260140" cy="936104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6" idx="1"/>
          </p:cNvCxnSpPr>
          <p:nvPr/>
        </p:nvCxnSpPr>
        <p:spPr>
          <a:xfrm>
            <a:off x="2879812" y="4149407"/>
            <a:ext cx="0" cy="122380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2303748" y="5373216"/>
            <a:ext cx="1152128" cy="7920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16" idx="4"/>
            <a:endCxn id="10" idx="2"/>
          </p:cNvCxnSpPr>
          <p:nvPr/>
        </p:nvCxnSpPr>
        <p:spPr>
          <a:xfrm>
            <a:off x="3455876" y="5769260"/>
            <a:ext cx="1368152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088" y="256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7656" y="2560258"/>
            <a:ext cx="126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558459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writes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8724" y="5584594"/>
            <a:ext cx="12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Optimised for reads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10010</TotalTime>
  <Words>340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Introduction to CQRS and Event Sourcing</vt:lpstr>
      <vt:lpstr>About me</vt:lpstr>
      <vt:lpstr>Agenda</vt:lpstr>
      <vt:lpstr>Layered Architecture</vt:lpstr>
      <vt:lpstr>Layered Architecture</vt:lpstr>
      <vt:lpstr>Layered Architecture</vt:lpstr>
      <vt:lpstr>CQRS</vt:lpstr>
      <vt:lpstr>CQRS - Simple</vt:lpstr>
      <vt:lpstr>CQRS – Different Datastores</vt:lpstr>
      <vt:lpstr>CQRS – Alternate</vt:lpstr>
      <vt:lpstr>CQRS – Eventual Consistency</vt:lpstr>
      <vt:lpstr>Event Sourcing</vt:lpstr>
      <vt:lpstr>Event Sourcing</vt:lpstr>
      <vt:lpstr>Domain Driven Design</vt:lpstr>
      <vt:lpstr>Domain Driven Design</vt:lpstr>
      <vt:lpstr>Domain Modelling</vt:lpstr>
      <vt:lpstr>Summary</vt:lpstr>
      <vt:lpstr>Resources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Ian-Laptop</cp:lastModifiedBy>
  <cp:revision>256</cp:revision>
  <dcterms:created xsi:type="dcterms:W3CDTF">2013-01-13T21:10:56Z</dcterms:created>
  <dcterms:modified xsi:type="dcterms:W3CDTF">2015-04-24T21:20:19Z</dcterms:modified>
</cp:coreProperties>
</file>