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73" r:id="rId6"/>
    <p:sldId id="278" r:id="rId7"/>
    <p:sldId id="277" r:id="rId8"/>
    <p:sldId id="275" r:id="rId9"/>
    <p:sldId id="276" r:id="rId10"/>
    <p:sldId id="269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1905120"/>
            <a:ext cx="7543440" cy="12022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6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F3659D-427A-4E67-B2A9-A4E9332AC25E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3D9789C8-B8DA-44FF-A2BC-ED9C932F1A58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40080" lvl="1" indent="-22824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005840" lvl="2" indent="-22824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80160" lvl="3" indent="-228240">
              <a:lnSpc>
                <a:spcPct val="100000"/>
              </a:lnSpc>
              <a:buClr>
                <a:srgbClr val="95A39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54480" lvl="4" indent="-228240">
              <a:lnSpc>
                <a:spcPct val="100000"/>
              </a:lnSpc>
              <a:buClr>
                <a:srgbClr val="C89F5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2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75D3A6-5FDA-46C0-B771-3B8962AF1359}" type="datetime">
              <a:rPr lang="en-GB" sz="1200" b="0" strike="noStrike" spc="-1">
                <a:solidFill>
                  <a:srgbClr val="DFDCB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09/05/2018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22C3D778-1215-4CD8-AC74-EF99C6A5469B}" type="slidenum">
              <a:rPr lang="en-GB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you should write functional C#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57280" y="4824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714555D4-A2B2-402B-A30E-4C8A51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46B107-7F28-4501-A9EF-362A3B3E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89254"/>
            <a:ext cx="1296386" cy="1296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Agenda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4241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Functional Programming</a:t>
            </a: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OOP vs FP</a:t>
            </a:r>
            <a:endParaRPr lang="en-US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Dive into code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Introduction</a:t>
            </a:r>
            <a:endParaRPr lang="en-US" sz="44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History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LINQ (2008 C# 3.0)</a:t>
            </a:r>
            <a:endParaRPr lang="en-US" sz="3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22824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Treated as first-class citizen</a:t>
            </a:r>
            <a:endParaRPr lang="en-US" sz="3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Pure -&gt; Referential Transparency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Higher-order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Composition</a:t>
            </a:r>
          </a:p>
          <a:p>
            <a:pPr marL="800280" lvl="1" indent="-228240">
              <a:buClr>
                <a:srgbClr val="A9A57C"/>
              </a:buClr>
              <a:buFont typeface="Arial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Expressions &gt; Statements</a:t>
            </a:r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Immutability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OOP vs FP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764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Object-Oriented 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3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tate and behavior together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Imperative code in classes</a:t>
            </a:r>
            <a:endParaRPr lang="en-US" sz="3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Programming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 separation between data and </a:t>
            </a:r>
            <a:r>
              <a:rPr lang="en-US" sz="32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behaviour</a:t>
            </a:r>
            <a:endParaRPr lang="en-US" sz="3200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 acting on data structures in a pipeline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052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OOP vs FP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764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“OOP makes code understandable by encapsulating moving parts. FP makes code understandable by minimizing moving parts”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36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Michael Feathers</a:t>
            </a:r>
          </a:p>
        </p:txBody>
      </p:sp>
    </p:spTree>
    <p:extLst>
      <p:ext uri="{BB962C8B-B14F-4D97-AF65-F5344CB8AC3E}">
        <p14:creationId xmlns:p14="http://schemas.microsoft.com/office/powerpoint/2010/main" val="925286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Let’s look at some code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2CD298D0-85E7-459A-AA5B-3AD23F2F5FB7}"/>
              </a:ext>
            </a:extLst>
          </p:cNvPr>
          <p:cNvSpPr txBox="1"/>
          <p:nvPr/>
        </p:nvSpPr>
        <p:spPr>
          <a:xfrm>
            <a:off x="609600" y="17526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C# &amp; F#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Composition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Immutability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 matching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Nulls/Missing data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Success/Exceptions/Validation</a:t>
            </a:r>
          </a:p>
        </p:txBody>
      </p:sp>
    </p:spTree>
    <p:extLst>
      <p:ext uri="{BB962C8B-B14F-4D97-AF65-F5344CB8AC3E}">
        <p14:creationId xmlns:p14="http://schemas.microsoft.com/office/powerpoint/2010/main" val="870751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Summary</a:t>
            </a:r>
            <a:endParaRPr lang="en-US" sz="18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Pure functions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Higher-order functions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composition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Immutability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 matching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Option&lt;T&gt;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Result&lt;</a:t>
            </a:r>
            <a:r>
              <a:rPr lang="en-US" sz="36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TSuccess</a:t>
            </a: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6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TError</a:t>
            </a:r>
            <a:r>
              <a:rPr lang="en-US" sz="3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385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Resources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8A488-3A4A-4CBF-8619-0FF50B9C1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8238"/>
            <a:ext cx="2379275" cy="298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33BEF-0E1E-4F78-B762-D53FC8D3F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0" y="1953443"/>
            <a:ext cx="2438400" cy="301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0170D-6AFC-481F-85BB-ABA6A64053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24" y="1968238"/>
            <a:ext cx="2377736" cy="2982077"/>
          </a:xfrm>
          <a:prstGeom prst="rect">
            <a:avLst/>
          </a:prstGeom>
        </p:spPr>
      </p:pic>
      <p:pic>
        <p:nvPicPr>
          <p:cNvPr id="6" name="Picture 2" descr="C:\Users\Ian-Laptop\Desktop\i-love-f.png">
            <a:extLst>
              <a:ext uri="{FF2B5EF4-FFF2-40B4-BE49-F238E27FC236}">
                <a16:creationId xmlns:a16="http://schemas.microsoft.com/office/drawing/2014/main" id="{5AA96A04-1409-499D-A79D-460931E5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8E2AF-3A5E-49CD-BA81-6F2F37A56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89254"/>
            <a:ext cx="1296386" cy="12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11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11640" y="1628640"/>
            <a:ext cx="76456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97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Thank you</a:t>
            </a:r>
            <a:endParaRPr lang="en-US" sz="1800" b="0" strike="noStrike" spc="-1">
              <a:solidFill>
                <a:srgbClr val="2F2B2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81040" y="3789000"/>
            <a:ext cx="7650720" cy="165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Ian 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Twitter: @ijrussell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 descr="C:\Users\Ian-Laptop\Desktop\i-love-f.png">
            <a:extLst>
              <a:ext uri="{FF2B5EF4-FFF2-40B4-BE49-F238E27FC236}">
                <a16:creationId xmlns:a16="http://schemas.microsoft.com/office/drawing/2014/main" id="{935104A1-0FE3-4513-8909-30666FCC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10" y="5943600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533A4-CC2E-47DC-AE47-F80CD7C29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89254"/>
            <a:ext cx="1296386" cy="1296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7006</TotalTime>
  <Words>153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subject/>
  <dc:creator>Ian-Laptop</dc:creator>
  <dc:description/>
  <cp:lastModifiedBy>Ian Russell</cp:lastModifiedBy>
  <cp:revision>114</cp:revision>
  <dcterms:created xsi:type="dcterms:W3CDTF">2013-01-13T21:10:56Z</dcterms:created>
  <dcterms:modified xsi:type="dcterms:W3CDTF">2018-05-09T16:24:25Z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