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7" r:id="rId5"/>
    <p:sldId id="268" r:id="rId6"/>
    <p:sldId id="265" r:id="rId7"/>
    <p:sldId id="269" r:id="rId8"/>
    <p:sldId id="260" r:id="rId9"/>
    <p:sldId id="264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21/01/2013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structuremap.net/" TargetMode="External"/><Relationship Id="rId4" Type="http://schemas.openxmlformats.org/officeDocument/2006/relationships/hyperlink" Target="http://www.castle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4800" dirty="0" smtClean="0"/>
              <a:t>Taming your dependencies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36" y="3789040"/>
            <a:ext cx="7651218" cy="165618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Ian Russell</a:t>
            </a:r>
          </a:p>
          <a:p>
            <a:r>
              <a:rPr lang="en-GB" sz="2800" dirty="0" smtClean="0"/>
              <a:t>Twitter: @</a:t>
            </a:r>
            <a:r>
              <a:rPr lang="en-GB" sz="2800" dirty="0" err="1" smtClean="0"/>
              <a:t>ijrussell</a:t>
            </a:r>
            <a:endParaRPr lang="en-GB" sz="2800" dirty="0" smtClean="0"/>
          </a:p>
          <a:p>
            <a:r>
              <a:rPr lang="en-GB" sz="2800" dirty="0" smtClean="0"/>
              <a:t>Email: ijrussell@outlook.com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89240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4800" dirty="0" smtClean="0"/>
              <a:t>Thank you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36" y="3789040"/>
            <a:ext cx="7651218" cy="165618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Ian Russell</a:t>
            </a:r>
          </a:p>
          <a:p>
            <a:r>
              <a:rPr lang="en-GB" sz="2800" dirty="0" smtClean="0"/>
              <a:t>Twitter: @</a:t>
            </a:r>
            <a:r>
              <a:rPr lang="en-GB" sz="2800" dirty="0" err="1" smtClean="0"/>
              <a:t>ijrussell</a:t>
            </a:r>
            <a:endParaRPr lang="en-GB" sz="2800" dirty="0" smtClean="0"/>
          </a:p>
          <a:p>
            <a:r>
              <a:rPr lang="en-GB" sz="2800" dirty="0" smtClean="0"/>
              <a:t>Email: ijrussell@outlook.com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89240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What is Dependency Injection?</a:t>
            </a:r>
          </a:p>
          <a:p>
            <a:r>
              <a:rPr lang="en-GB" sz="4000" dirty="0" smtClean="0"/>
              <a:t>Anti-patterns</a:t>
            </a:r>
          </a:p>
          <a:p>
            <a:r>
              <a:rPr lang="en-GB" sz="4000" dirty="0" smtClean="0"/>
              <a:t>Core </a:t>
            </a:r>
            <a:r>
              <a:rPr lang="en-GB" sz="4000" dirty="0" smtClean="0"/>
              <a:t>techniques</a:t>
            </a:r>
          </a:p>
          <a:p>
            <a:r>
              <a:rPr lang="en-GB" sz="4000" dirty="0" smtClean="0"/>
              <a:t>Using an IOC </a:t>
            </a:r>
            <a:r>
              <a:rPr lang="en-GB" sz="4000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078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4400" dirty="0" smtClean="0"/>
              <a:t>“Dependency Injection is </a:t>
            </a:r>
            <a:r>
              <a:rPr lang="en-GB" sz="4400" dirty="0"/>
              <a:t>a set of software design principles and </a:t>
            </a:r>
            <a:r>
              <a:rPr lang="en-GB" sz="4400" dirty="0" smtClean="0"/>
              <a:t>patterns </a:t>
            </a:r>
            <a:r>
              <a:rPr lang="en-GB" sz="4400" dirty="0"/>
              <a:t>that enable us to </a:t>
            </a:r>
            <a:r>
              <a:rPr lang="en-GB" sz="4400" dirty="0" smtClean="0"/>
              <a:t>develop </a:t>
            </a:r>
            <a:r>
              <a:rPr lang="en-GB" sz="4400" dirty="0"/>
              <a:t>loosely coupled code</a:t>
            </a:r>
            <a:r>
              <a:rPr lang="en-GB" sz="4400" dirty="0" smtClean="0"/>
              <a:t>.”</a:t>
            </a:r>
          </a:p>
          <a:p>
            <a:pPr marL="114300" indent="0">
              <a:buNone/>
            </a:pPr>
            <a:endParaRPr lang="en-GB" b="1" dirty="0" smtClean="0"/>
          </a:p>
          <a:p>
            <a:pPr marL="114300" indent="0">
              <a:buNone/>
            </a:pPr>
            <a:r>
              <a:rPr lang="en-GB" b="1" dirty="0" smtClean="0"/>
              <a:t>Mark </a:t>
            </a:r>
            <a:r>
              <a:rPr lang="en-GB" b="1" dirty="0" err="1"/>
              <a:t>Seemann</a:t>
            </a:r>
            <a:endParaRPr lang="en-GB" b="1" dirty="0"/>
          </a:p>
          <a:p>
            <a:pPr marL="114300" indent="0">
              <a:buNone/>
            </a:pPr>
            <a:r>
              <a:rPr lang="en-GB" dirty="0" smtClean="0"/>
              <a:t>Dependency Injection in .NET </a:t>
            </a:r>
          </a:p>
          <a:p>
            <a:pPr marL="114300" indent="0">
              <a:buNone/>
            </a:pPr>
            <a:r>
              <a:rPr lang="en-GB" dirty="0" smtClean="0"/>
              <a:t>(Manning)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loose-coupling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Late binding</a:t>
            </a:r>
          </a:p>
          <a:p>
            <a:r>
              <a:rPr lang="en-GB" sz="4400" dirty="0" smtClean="0"/>
              <a:t>Extensibility</a:t>
            </a:r>
          </a:p>
          <a:p>
            <a:r>
              <a:rPr lang="en-GB" sz="4400" dirty="0" smtClean="0"/>
              <a:t>Parallel development</a:t>
            </a:r>
          </a:p>
          <a:p>
            <a:r>
              <a:rPr lang="en-GB" sz="4400" dirty="0" smtClean="0"/>
              <a:t>Maintainability</a:t>
            </a:r>
          </a:p>
          <a:p>
            <a:r>
              <a:rPr lang="en-GB" sz="4400" dirty="0" smtClean="0"/>
              <a:t>Testability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7006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see DI in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8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(Code)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Volatile dependencies</a:t>
            </a:r>
          </a:p>
          <a:p>
            <a:r>
              <a:rPr lang="en-GB" sz="2400" dirty="0" smtClean="0"/>
              <a:t>Anti-patterns</a:t>
            </a:r>
          </a:p>
          <a:p>
            <a:pPr lvl="1"/>
            <a:r>
              <a:rPr lang="en-GB" sz="2400" dirty="0" smtClean="0"/>
              <a:t>Service Locator</a:t>
            </a:r>
          </a:p>
          <a:p>
            <a:pPr lvl="1"/>
            <a:r>
              <a:rPr lang="en-GB" sz="2400" dirty="0" smtClean="0"/>
              <a:t>Constructor chaining</a:t>
            </a:r>
          </a:p>
          <a:p>
            <a:r>
              <a:rPr lang="en-GB" sz="2400" dirty="0" smtClean="0"/>
              <a:t>DI patterns</a:t>
            </a:r>
          </a:p>
          <a:p>
            <a:pPr lvl="1"/>
            <a:r>
              <a:rPr lang="en-GB" sz="2400" dirty="0" smtClean="0"/>
              <a:t>Constructor Injection</a:t>
            </a:r>
          </a:p>
          <a:p>
            <a:pPr lvl="1"/>
            <a:r>
              <a:rPr lang="en-GB" sz="2400" dirty="0" smtClean="0"/>
              <a:t>Ambient context</a:t>
            </a:r>
          </a:p>
          <a:p>
            <a:r>
              <a:rPr lang="en-GB" sz="2400" dirty="0" smtClean="0"/>
              <a:t>Design patterns</a:t>
            </a:r>
            <a:endParaRPr lang="en-GB" sz="2400" dirty="0"/>
          </a:p>
          <a:p>
            <a:pPr lvl="1"/>
            <a:r>
              <a:rPr lang="en-GB" sz="2400" dirty="0" smtClean="0"/>
              <a:t>Decorator</a:t>
            </a:r>
            <a:endParaRPr lang="en-GB" sz="2400" dirty="0" smtClean="0"/>
          </a:p>
          <a:p>
            <a:pPr lvl="1"/>
            <a:r>
              <a:rPr lang="en-GB" sz="2400" dirty="0" smtClean="0"/>
              <a:t>Abstract </a:t>
            </a:r>
            <a:r>
              <a:rPr lang="en-GB" sz="2400" dirty="0" smtClean="0"/>
              <a:t>Factory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56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(Configuration)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Code is infrastructure agnostic</a:t>
            </a:r>
          </a:p>
          <a:p>
            <a:r>
              <a:rPr lang="en-GB" sz="2400" dirty="0" smtClean="0"/>
              <a:t>Composition Root</a:t>
            </a:r>
            <a:endParaRPr lang="en-GB" sz="2400" dirty="0" smtClean="0"/>
          </a:p>
          <a:p>
            <a:pPr lvl="1"/>
            <a:r>
              <a:rPr lang="en-GB" sz="2400" dirty="0" smtClean="0"/>
              <a:t>Object Composition</a:t>
            </a:r>
            <a:endParaRPr lang="en-GB" sz="2400" dirty="0" smtClean="0"/>
          </a:p>
          <a:p>
            <a:pPr lvl="1"/>
            <a:r>
              <a:rPr lang="en-GB" sz="2400" dirty="0" smtClean="0"/>
              <a:t>Object Lifestyle</a:t>
            </a:r>
          </a:p>
          <a:p>
            <a:pPr lvl="1"/>
            <a:r>
              <a:rPr lang="en-GB" sz="2400" dirty="0" smtClean="0"/>
              <a:t>Interception</a:t>
            </a:r>
            <a:endParaRPr lang="en-GB" sz="2400" dirty="0" smtClean="0"/>
          </a:p>
          <a:p>
            <a:r>
              <a:rPr lang="en-GB" sz="2400" dirty="0" smtClean="0"/>
              <a:t>IOC Container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636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4400" dirty="0" smtClean="0"/>
              <a:t>“Dependency Injection is </a:t>
            </a:r>
            <a:r>
              <a:rPr lang="en-GB" sz="4400" dirty="0"/>
              <a:t>a set of software design principles and </a:t>
            </a:r>
            <a:r>
              <a:rPr lang="en-GB" sz="4400" dirty="0" smtClean="0"/>
              <a:t>patterns </a:t>
            </a:r>
            <a:r>
              <a:rPr lang="en-GB" sz="4400" dirty="0"/>
              <a:t>that enable us to </a:t>
            </a:r>
            <a:r>
              <a:rPr lang="en-GB" sz="4400" dirty="0" smtClean="0"/>
              <a:t>develop </a:t>
            </a:r>
            <a:r>
              <a:rPr lang="en-GB" sz="4400" dirty="0"/>
              <a:t>loosely coupled code</a:t>
            </a:r>
            <a:r>
              <a:rPr lang="en-GB" sz="4400" dirty="0" smtClean="0"/>
              <a:t>.”</a:t>
            </a:r>
          </a:p>
          <a:p>
            <a:pPr marL="114300" indent="0">
              <a:buNone/>
            </a:pPr>
            <a:endParaRPr lang="en-GB" b="1" dirty="0" smtClean="0"/>
          </a:p>
          <a:p>
            <a:pPr marL="114300" indent="0">
              <a:buNone/>
            </a:pPr>
            <a:r>
              <a:rPr lang="en-GB" b="1" dirty="0" smtClean="0"/>
              <a:t>Mark </a:t>
            </a:r>
            <a:r>
              <a:rPr lang="en-GB" b="1" dirty="0" err="1"/>
              <a:t>Seemann</a:t>
            </a:r>
            <a:endParaRPr lang="en-GB" b="1" dirty="0"/>
          </a:p>
          <a:p>
            <a:pPr marL="114300" indent="0">
              <a:buNone/>
            </a:pPr>
            <a:r>
              <a:rPr lang="en-GB" dirty="0" smtClean="0"/>
              <a:t>Dependency Injection in .NET </a:t>
            </a:r>
          </a:p>
          <a:p>
            <a:pPr marL="114300" indent="0">
              <a:buNone/>
            </a:pPr>
            <a:r>
              <a:rPr lang="en-GB" dirty="0" smtClean="0"/>
              <a:t>(Manning)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6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hlinkClick r:id="rId2"/>
              </a:rPr>
              <a:t>http://blog.ploeh.dk</a:t>
            </a:r>
            <a:r>
              <a:rPr lang="en-GB" sz="2800" dirty="0" smtClean="0">
                <a:hlinkClick r:id="rId2"/>
              </a:rPr>
              <a:t>/</a:t>
            </a:r>
            <a:r>
              <a:rPr lang="en-GB" sz="2800" dirty="0" smtClean="0"/>
              <a:t>  (Mark </a:t>
            </a:r>
            <a:r>
              <a:rPr lang="en-GB" sz="2800" dirty="0" err="1" smtClean="0"/>
              <a:t>Seemann’s</a:t>
            </a:r>
            <a:r>
              <a:rPr lang="en-GB" sz="2800" dirty="0" smtClean="0"/>
              <a:t> blog)</a:t>
            </a:r>
          </a:p>
          <a:p>
            <a:endParaRPr lang="en-GB" sz="2800" dirty="0"/>
          </a:p>
          <a:p>
            <a:r>
              <a:rPr lang="en-GB" sz="2800" dirty="0" smtClean="0"/>
              <a:t>Dependency Injection in .NET (The book)</a:t>
            </a:r>
          </a:p>
          <a:p>
            <a:r>
              <a:rPr lang="en-GB" sz="2800" dirty="0" smtClean="0"/>
              <a:t>Brownfield Application Development in .NET</a:t>
            </a:r>
          </a:p>
          <a:p>
            <a:r>
              <a:rPr lang="en-GB" sz="2800" dirty="0" smtClean="0"/>
              <a:t>Growing Object Oriented Software (Java)</a:t>
            </a:r>
          </a:p>
          <a:p>
            <a:endParaRPr lang="en-GB" sz="2800" dirty="0"/>
          </a:p>
          <a:p>
            <a:r>
              <a:rPr lang="en-GB" sz="2800" dirty="0" smtClean="0">
                <a:hlinkClick r:id="rId3"/>
              </a:rPr>
              <a:t>http://www.ninject.org</a:t>
            </a:r>
            <a:endParaRPr lang="en-GB" sz="2800" dirty="0" smtClean="0"/>
          </a:p>
          <a:p>
            <a:r>
              <a:rPr lang="en-GB" sz="2800" dirty="0">
                <a:hlinkClick r:id="rId4"/>
              </a:rPr>
              <a:t>http://www.castleproject.org</a:t>
            </a:r>
            <a:r>
              <a:rPr lang="en-GB" sz="2800" dirty="0" smtClean="0">
                <a:hlinkClick r:id="rId4"/>
              </a:rPr>
              <a:t>/</a:t>
            </a:r>
            <a:endParaRPr lang="en-GB" sz="2800" dirty="0" smtClean="0"/>
          </a:p>
          <a:p>
            <a:r>
              <a:rPr lang="en-GB" sz="2800" dirty="0">
                <a:hlinkClick r:id="rId5"/>
              </a:rPr>
              <a:t>http://</a:t>
            </a:r>
            <a:r>
              <a:rPr lang="en-GB" sz="2800" dirty="0" smtClean="0">
                <a:hlinkClick r:id="rId5"/>
              </a:rPr>
              <a:t>docs.structuremap.net</a:t>
            </a:r>
            <a:endParaRPr lang="en-GB" sz="28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6618</TotalTime>
  <Words>199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Taming your dependencies</vt:lpstr>
      <vt:lpstr>Agenda</vt:lpstr>
      <vt:lpstr>What is DI?</vt:lpstr>
      <vt:lpstr>Benefits of loose-coupling</vt:lpstr>
      <vt:lpstr>Let’s see DI in action</vt:lpstr>
      <vt:lpstr>Summary (Code)</vt:lpstr>
      <vt:lpstr>Summary (Configuration)</vt:lpstr>
      <vt:lpstr>Remember</vt:lpstr>
      <vt:lpstr>Resources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42</cp:revision>
  <dcterms:created xsi:type="dcterms:W3CDTF">2013-01-13T21:10:56Z</dcterms:created>
  <dcterms:modified xsi:type="dcterms:W3CDTF">2013-01-22T13:53:12Z</dcterms:modified>
</cp:coreProperties>
</file>