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5" r:id="rId4"/>
    <p:sldId id="267" r:id="rId5"/>
    <p:sldId id="277" r:id="rId6"/>
    <p:sldId id="289" r:id="rId7"/>
    <p:sldId id="282" r:id="rId8"/>
    <p:sldId id="283" r:id="rId9"/>
    <p:sldId id="284" r:id="rId10"/>
    <p:sldId id="276" r:id="rId11"/>
    <p:sldId id="279" r:id="rId12"/>
    <p:sldId id="285" r:id="rId13"/>
    <p:sldId id="286" r:id="rId14"/>
    <p:sldId id="287" r:id="rId15"/>
    <p:sldId id="288" r:id="rId16"/>
    <p:sldId id="26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EBE8A-E967-4265-90E3-8E072D2E9DD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EBE8A-E967-4265-90E3-8E072D2E9DD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EBE8A-E967-4265-90E3-8E072D2E9DDC}"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EBE8A-E967-4265-90E3-8E072D2E9DDC}" type="datetimeFigureOut">
              <a:rPr lang="en-GB" smtClean="0"/>
              <a:t>31/01/2014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EBE8A-E967-4265-90E3-8E072D2E9DDC}" type="datetimeFigureOut">
              <a:rPr lang="en-GB" smtClean="0"/>
              <a:t>31/01/2014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BE8A-E967-4265-90E3-8E072D2E9DDC}" type="datetimeFigureOut">
              <a:rPr lang="en-GB" smtClean="0"/>
              <a:t>31/01/2014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EBE8A-E967-4265-90E3-8E072D2E9DDC}"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EBE8A-E967-4265-90E3-8E072D2E9DDC}" type="datetimeFigureOut">
              <a:rPr lang="en-GB" smtClean="0"/>
              <a:t>31/01/2014</a:t>
            </a:fld>
            <a:endParaRPr lang="en-GB"/>
          </a:p>
        </p:txBody>
      </p:sp>
      <p:sp>
        <p:nvSpPr>
          <p:cNvPr id="9" name="Slide Number Placeholder 8"/>
          <p:cNvSpPr>
            <a:spLocks noGrp="1"/>
          </p:cNvSpPr>
          <p:nvPr>
            <p:ph type="sldNum" sz="quarter" idx="11"/>
          </p:nvPr>
        </p:nvSpPr>
        <p:spPr/>
        <p:txBody>
          <a:bodyPr/>
          <a:lstStyle/>
          <a:p>
            <a:fld id="{65F4146B-8F20-4FDC-BFB5-8E59507AD61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F4146B-8F20-4FDC-BFB5-8E59507AD61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EBE8A-E967-4265-90E3-8E072D2E9DDC}" type="datetimeFigureOut">
              <a:rPr lang="en-GB" smtClean="0"/>
              <a:t>31/01/2014</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4"/>
            <a:ext cx="7646024" cy="2808312"/>
          </a:xfrm>
        </p:spPr>
        <p:txBody>
          <a:bodyPr/>
          <a:lstStyle/>
          <a:p>
            <a:r>
              <a:rPr lang="en-GB" sz="6000" b="1" dirty="0" smtClean="0"/>
              <a:t>The good, the bad and the ugly of mocking</a:t>
            </a:r>
            <a:endParaRPr lang="en-GB" sz="6000" b="1" dirty="0"/>
          </a:p>
        </p:txBody>
      </p:sp>
      <p:sp>
        <p:nvSpPr>
          <p:cNvPr id="7"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16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examples</a:t>
            </a:r>
            <a:endParaRPr lang="en-GB" dirty="0"/>
          </a:p>
        </p:txBody>
      </p:sp>
    </p:spTree>
    <p:extLst>
      <p:ext uri="{BB962C8B-B14F-4D97-AF65-F5344CB8AC3E}">
        <p14:creationId xmlns:p14="http://schemas.microsoft.com/office/powerpoint/2010/main" val="188971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summary</a:t>
            </a:r>
            <a:endParaRPr lang="en-GB" dirty="0"/>
          </a:p>
        </p:txBody>
      </p:sp>
      <p:sp>
        <p:nvSpPr>
          <p:cNvPr id="3" name="Content Placeholder 2"/>
          <p:cNvSpPr>
            <a:spLocks noGrp="1"/>
          </p:cNvSpPr>
          <p:nvPr>
            <p:ph idx="1"/>
          </p:nvPr>
        </p:nvSpPr>
        <p:spPr/>
        <p:txBody>
          <a:bodyPr>
            <a:normAutofit/>
          </a:bodyPr>
          <a:lstStyle/>
          <a:p>
            <a:r>
              <a:rPr lang="en-GB" sz="4000" dirty="0" smtClean="0"/>
              <a:t>Easy to write and understand</a:t>
            </a:r>
          </a:p>
          <a:p>
            <a:r>
              <a:rPr lang="en-GB" sz="4000" dirty="0" smtClean="0"/>
              <a:t>Maintenance cost may be high</a:t>
            </a:r>
          </a:p>
          <a:p>
            <a:r>
              <a:rPr lang="en-GB" sz="4000" dirty="0" smtClean="0"/>
              <a:t>Lots of work for complicated interfaces</a:t>
            </a:r>
          </a:p>
          <a:p>
            <a:r>
              <a:rPr lang="en-GB" sz="3800" dirty="0" smtClean="0"/>
              <a:t>Hard to reuse</a:t>
            </a:r>
          </a:p>
        </p:txBody>
      </p:sp>
    </p:spTree>
    <p:extLst>
      <p:ext uri="{BB962C8B-B14F-4D97-AF65-F5344CB8AC3E}">
        <p14:creationId xmlns:p14="http://schemas.microsoft.com/office/powerpoint/2010/main" val="184882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Isolation Frameworks</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99356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framework examples</a:t>
            </a:r>
            <a:endParaRPr lang="en-GB" dirty="0"/>
          </a:p>
        </p:txBody>
      </p:sp>
    </p:spTree>
    <p:extLst>
      <p:ext uri="{BB962C8B-B14F-4D97-AF65-F5344CB8AC3E}">
        <p14:creationId xmlns:p14="http://schemas.microsoft.com/office/powerpoint/2010/main" val="355089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summary</a:t>
            </a:r>
            <a:endParaRPr lang="en-GB" dirty="0"/>
          </a:p>
        </p:txBody>
      </p:sp>
      <p:sp>
        <p:nvSpPr>
          <p:cNvPr id="3" name="Content Placeholder 2"/>
          <p:cNvSpPr>
            <a:spLocks noGrp="1"/>
          </p:cNvSpPr>
          <p:nvPr>
            <p:ph idx="1"/>
          </p:nvPr>
        </p:nvSpPr>
        <p:spPr/>
        <p:txBody>
          <a:bodyPr>
            <a:normAutofit/>
          </a:bodyPr>
          <a:lstStyle/>
          <a:p>
            <a:r>
              <a:rPr lang="en-GB" sz="3800" dirty="0" smtClean="0"/>
              <a:t>Easy to use</a:t>
            </a:r>
          </a:p>
          <a:p>
            <a:r>
              <a:rPr lang="en-GB" sz="3800" dirty="0" smtClean="0"/>
              <a:t>Can be hard to read</a:t>
            </a:r>
          </a:p>
          <a:p>
            <a:r>
              <a:rPr lang="en-GB" sz="3800" dirty="0" smtClean="0"/>
              <a:t>Easy to test implementation</a:t>
            </a:r>
          </a:p>
          <a:p>
            <a:r>
              <a:rPr lang="en-GB" sz="3800" smtClean="0"/>
              <a:t>Prefer </a:t>
            </a:r>
            <a:r>
              <a:rPr lang="en-GB" sz="3800" dirty="0" smtClean="0"/>
              <a:t>stubs over mocks (state over interaction) to reduce fragility</a:t>
            </a:r>
          </a:p>
        </p:txBody>
      </p:sp>
    </p:spTree>
    <p:extLst>
      <p:ext uri="{BB962C8B-B14F-4D97-AF65-F5344CB8AC3E}">
        <p14:creationId xmlns:p14="http://schemas.microsoft.com/office/powerpoint/2010/main" val="284824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95536" y="1556792"/>
            <a:ext cx="7620000" cy="4800600"/>
          </a:xfrm>
        </p:spPr>
        <p:txBody>
          <a:bodyPr>
            <a:noAutofit/>
          </a:bodyPr>
          <a:lstStyle/>
          <a:p>
            <a:r>
              <a:rPr lang="en-GB" sz="3600" dirty="0" smtClean="0"/>
              <a:t>Test behaviour not implementation</a:t>
            </a:r>
          </a:p>
          <a:p>
            <a:r>
              <a:rPr lang="en-GB" sz="3600" dirty="0" smtClean="0"/>
              <a:t>Only mock external dependencies</a:t>
            </a:r>
          </a:p>
          <a:p>
            <a:r>
              <a:rPr lang="en-GB" sz="3600" dirty="0" smtClean="0"/>
              <a:t>Use mocks wisely</a:t>
            </a:r>
          </a:p>
          <a:p>
            <a:r>
              <a:rPr lang="en-GB" sz="3600" dirty="0" smtClean="0"/>
              <a:t>Tests </a:t>
            </a:r>
            <a:r>
              <a:rPr lang="en-GB" sz="3600" dirty="0" smtClean="0"/>
              <a:t>are code – treat them with the </a:t>
            </a:r>
            <a:r>
              <a:rPr lang="en-GB" sz="3600" smtClean="0"/>
              <a:t>same respect!</a:t>
            </a:r>
            <a:endParaRPr lang="en-GB" sz="3600" dirty="0" smtClean="0"/>
          </a:p>
          <a:p>
            <a:endParaRPr lang="en-GB" sz="3600" dirty="0" smtClean="0"/>
          </a:p>
        </p:txBody>
      </p:sp>
    </p:spTree>
    <p:extLst>
      <p:ext uri="{BB962C8B-B14F-4D97-AF65-F5344CB8AC3E}">
        <p14:creationId xmlns:p14="http://schemas.microsoft.com/office/powerpoint/2010/main" val="2635634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lstStyle/>
          <a:p>
            <a:r>
              <a:rPr lang="en-GB" sz="2800" dirty="0" smtClean="0"/>
              <a:t>The Art of Unit Testing (2</a:t>
            </a:r>
            <a:r>
              <a:rPr lang="en-GB" sz="2800" baseline="30000" dirty="0" smtClean="0"/>
              <a:t>nd</a:t>
            </a:r>
            <a:r>
              <a:rPr lang="en-GB" sz="2800" dirty="0" smtClean="0"/>
              <a:t> Ed.) (</a:t>
            </a:r>
            <a:r>
              <a:rPr lang="en-GB" sz="2800" dirty="0" err="1" smtClean="0"/>
              <a:t>Mannings</a:t>
            </a:r>
            <a:r>
              <a:rPr lang="en-GB" sz="2800" dirty="0" smtClean="0"/>
              <a:t>)</a:t>
            </a:r>
          </a:p>
          <a:p>
            <a:r>
              <a:rPr lang="en-GB" sz="2800" dirty="0" smtClean="0"/>
              <a:t>Growing Object-Oriented Software (Addison Wesley) </a:t>
            </a:r>
          </a:p>
          <a:p>
            <a:r>
              <a:rPr lang="en-GB" sz="2800" dirty="0" err="1" smtClean="0"/>
              <a:t>xUnit</a:t>
            </a:r>
            <a:r>
              <a:rPr lang="en-GB" sz="2800" dirty="0" smtClean="0"/>
              <a:t> Test </a:t>
            </a:r>
            <a:r>
              <a:rPr lang="en-GB" sz="2800" dirty="0"/>
              <a:t>Patterns (Addison Wesley</a:t>
            </a:r>
            <a:r>
              <a:rPr lang="en-GB" sz="2800" dirty="0" smtClean="0"/>
              <a:t>)</a:t>
            </a:r>
          </a:p>
          <a:p>
            <a:endParaRPr lang="en-GB" sz="2800" dirty="0"/>
          </a:p>
          <a:p>
            <a:r>
              <a:rPr lang="en-GB" sz="2800" dirty="0"/>
              <a:t>http://cleancoders.com</a:t>
            </a:r>
            <a:r>
              <a:rPr lang="en-GB" sz="2800" dirty="0" smtClean="0"/>
              <a:t>/</a:t>
            </a:r>
          </a:p>
          <a:p>
            <a:r>
              <a:rPr lang="en-GB" sz="2800" dirty="0"/>
              <a:t>http://pluralsight.com/training</a:t>
            </a:r>
          </a:p>
        </p:txBody>
      </p:sp>
    </p:spTree>
    <p:extLst>
      <p:ext uri="{BB962C8B-B14F-4D97-AF65-F5344CB8AC3E}">
        <p14:creationId xmlns:p14="http://schemas.microsoft.com/office/powerpoint/2010/main" val="402389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628800"/>
            <a:ext cx="7646024" cy="1800200"/>
          </a:xfrm>
        </p:spPr>
        <p:txBody>
          <a:bodyPr/>
          <a:lstStyle/>
          <a:p>
            <a:r>
              <a:rPr lang="en-GB" sz="6000" b="1" dirty="0"/>
              <a:t>Thank you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spTree>
    <p:extLst>
      <p:ext uri="{BB962C8B-B14F-4D97-AF65-F5344CB8AC3E}">
        <p14:creationId xmlns:p14="http://schemas.microsoft.com/office/powerpoint/2010/main" val="46512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r>
              <a:rPr lang="en-GB" sz="4000" dirty="0" smtClean="0"/>
              <a:t>Programmer for over 20 years </a:t>
            </a:r>
          </a:p>
          <a:p>
            <a:r>
              <a:rPr lang="en-GB" sz="4000" dirty="0" smtClean="0"/>
              <a:t>Polyglot</a:t>
            </a:r>
          </a:p>
          <a:p>
            <a:endParaRPr lang="en-GB"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95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normAutofit/>
          </a:bodyPr>
          <a:lstStyle/>
          <a:p>
            <a:r>
              <a:rPr lang="en-GB" sz="4000" dirty="0" smtClean="0"/>
              <a:t>Definitions &amp; Vocabulary</a:t>
            </a:r>
          </a:p>
          <a:p>
            <a:r>
              <a:rPr lang="en-GB" sz="4000" dirty="0" smtClean="0"/>
              <a:t>No tool mocking</a:t>
            </a:r>
          </a:p>
          <a:p>
            <a:r>
              <a:rPr lang="en-GB" sz="4000" dirty="0" smtClean="0"/>
              <a:t>Using a framework</a:t>
            </a:r>
            <a:endParaRPr lang="en-GB" sz="4000" dirty="0"/>
          </a:p>
          <a:p>
            <a:endParaRPr lang="en-GB" sz="4000" dirty="0"/>
          </a:p>
          <a:p>
            <a:r>
              <a:rPr lang="en-GB" sz="4000" dirty="0" smtClean="0"/>
              <a:t>Questions?</a:t>
            </a:r>
          </a:p>
        </p:txBody>
      </p:sp>
    </p:spTree>
    <p:extLst>
      <p:ext uri="{BB962C8B-B14F-4D97-AF65-F5344CB8AC3E}">
        <p14:creationId xmlns:p14="http://schemas.microsoft.com/office/powerpoint/2010/main" val="320638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mocks?</a:t>
            </a:r>
            <a:endParaRPr lang="en-GB" dirty="0"/>
          </a:p>
        </p:txBody>
      </p:sp>
      <p:sp>
        <p:nvSpPr>
          <p:cNvPr id="3" name="Content Placeholder 2"/>
          <p:cNvSpPr>
            <a:spLocks noGrp="1"/>
          </p:cNvSpPr>
          <p:nvPr>
            <p:ph idx="1"/>
          </p:nvPr>
        </p:nvSpPr>
        <p:spPr/>
        <p:txBody>
          <a:bodyPr>
            <a:noAutofit/>
          </a:bodyPr>
          <a:lstStyle/>
          <a:p>
            <a:pPr marL="114300" indent="0">
              <a:buNone/>
            </a:pPr>
            <a:r>
              <a:rPr lang="en-GB" sz="3500" dirty="0" smtClean="0"/>
              <a:t>“Mock objects are </a:t>
            </a:r>
            <a:r>
              <a:rPr lang="en-GB" sz="3500" b="1" dirty="0"/>
              <a:t>simulated</a:t>
            </a:r>
            <a:r>
              <a:rPr lang="en-GB" sz="3500" dirty="0"/>
              <a:t> objects that </a:t>
            </a:r>
            <a:r>
              <a:rPr lang="en-GB" sz="3500" b="1" dirty="0"/>
              <a:t>mimic</a:t>
            </a:r>
            <a:r>
              <a:rPr lang="en-GB" sz="3500" dirty="0"/>
              <a:t> the </a:t>
            </a:r>
            <a:r>
              <a:rPr lang="en-GB" sz="3500" b="1" dirty="0" smtClean="0"/>
              <a:t>behaviour</a:t>
            </a:r>
            <a:r>
              <a:rPr lang="en-GB" sz="3500" dirty="0" smtClean="0"/>
              <a:t> </a:t>
            </a:r>
            <a:r>
              <a:rPr lang="en-GB" sz="3500" dirty="0"/>
              <a:t>of real objects in </a:t>
            </a:r>
            <a:r>
              <a:rPr lang="en-GB" sz="3500" b="1" dirty="0"/>
              <a:t>controlled</a:t>
            </a:r>
            <a:r>
              <a:rPr lang="en-GB" sz="3500" dirty="0"/>
              <a:t> </a:t>
            </a:r>
            <a:r>
              <a:rPr lang="en-GB" sz="3500" dirty="0" smtClean="0"/>
              <a:t>ways.” </a:t>
            </a:r>
            <a:r>
              <a:rPr lang="en-GB" sz="3500" dirty="0"/>
              <a:t> </a:t>
            </a:r>
            <a:r>
              <a:rPr lang="en-GB" sz="3500" dirty="0" smtClean="0"/>
              <a:t> </a:t>
            </a:r>
          </a:p>
        </p:txBody>
      </p:sp>
      <p:sp>
        <p:nvSpPr>
          <p:cNvPr id="4" name="TextBox 3"/>
          <p:cNvSpPr txBox="1"/>
          <p:nvPr/>
        </p:nvSpPr>
        <p:spPr>
          <a:xfrm>
            <a:off x="1043608" y="6063332"/>
            <a:ext cx="1122423" cy="369332"/>
          </a:xfrm>
          <a:prstGeom prst="rect">
            <a:avLst/>
          </a:prstGeom>
          <a:noFill/>
        </p:spPr>
        <p:txBody>
          <a:bodyPr wrap="none" rtlCol="0">
            <a:spAutoFit/>
          </a:bodyPr>
          <a:lstStyle/>
          <a:p>
            <a:r>
              <a:rPr lang="en-GB" dirty="0" smtClean="0"/>
              <a:t>Wikipedia</a:t>
            </a:r>
            <a:endParaRPr lang="en-GB" dirty="0"/>
          </a:p>
        </p:txBody>
      </p:sp>
    </p:spTree>
    <p:extLst>
      <p:ext uri="{BB962C8B-B14F-4D97-AF65-F5344CB8AC3E}">
        <p14:creationId xmlns:p14="http://schemas.microsoft.com/office/powerpoint/2010/main" val="187006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you mock?</a:t>
            </a:r>
            <a:endParaRPr lang="en-GB"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5953472" cy="4465104"/>
          </a:xfrm>
        </p:spPr>
      </p:pic>
      <p:sp>
        <p:nvSpPr>
          <p:cNvPr id="6" name="TextBox 5"/>
          <p:cNvSpPr txBox="1"/>
          <p:nvPr/>
        </p:nvSpPr>
        <p:spPr>
          <a:xfrm>
            <a:off x="1043608" y="6063332"/>
            <a:ext cx="7131824" cy="369332"/>
          </a:xfrm>
          <a:prstGeom prst="rect">
            <a:avLst/>
          </a:prstGeom>
          <a:noFill/>
        </p:spPr>
        <p:txBody>
          <a:bodyPr wrap="none" rtlCol="0">
            <a:spAutoFit/>
          </a:bodyPr>
          <a:lstStyle/>
          <a:p>
            <a:r>
              <a:rPr lang="en-GB" dirty="0"/>
              <a:t>http://www.duncannisbet.co.uk/hexagonal-architecture-for-testers-part-1</a:t>
            </a:r>
          </a:p>
        </p:txBody>
      </p:sp>
    </p:spTree>
    <p:extLst>
      <p:ext uri="{BB962C8B-B14F-4D97-AF65-F5344CB8AC3E}">
        <p14:creationId xmlns:p14="http://schemas.microsoft.com/office/powerpoint/2010/main" val="386187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Vocabulary</a:t>
            </a:r>
            <a:endParaRPr lang="en-GB" dirty="0"/>
          </a:p>
        </p:txBody>
      </p:sp>
      <p:sp>
        <p:nvSpPr>
          <p:cNvPr id="3" name="Content Placeholder 2"/>
          <p:cNvSpPr>
            <a:spLocks noGrp="1"/>
          </p:cNvSpPr>
          <p:nvPr>
            <p:ph idx="1"/>
          </p:nvPr>
        </p:nvSpPr>
        <p:spPr/>
        <p:txBody>
          <a:bodyPr>
            <a:normAutofit/>
          </a:bodyPr>
          <a:lstStyle/>
          <a:p>
            <a:r>
              <a:rPr lang="en-GB" sz="4000" dirty="0" smtClean="0"/>
              <a:t>Test Double</a:t>
            </a:r>
          </a:p>
          <a:p>
            <a:pPr lvl="1"/>
            <a:r>
              <a:rPr lang="en-GB" sz="3800" dirty="0" smtClean="0"/>
              <a:t>Dummy</a:t>
            </a:r>
          </a:p>
          <a:p>
            <a:pPr lvl="1"/>
            <a:r>
              <a:rPr lang="en-GB" sz="3800" dirty="0" smtClean="0"/>
              <a:t>Stub</a:t>
            </a:r>
          </a:p>
          <a:p>
            <a:pPr lvl="1"/>
            <a:r>
              <a:rPr lang="en-GB" sz="3800" dirty="0" smtClean="0"/>
              <a:t>Spy</a:t>
            </a:r>
          </a:p>
          <a:p>
            <a:pPr lvl="1"/>
            <a:r>
              <a:rPr lang="en-GB" sz="3800" dirty="0" smtClean="0"/>
              <a:t>Mock</a:t>
            </a:r>
          </a:p>
          <a:p>
            <a:pPr lvl="1"/>
            <a:r>
              <a:rPr lang="en-GB" sz="3800" dirty="0" smtClean="0"/>
              <a:t>Fake</a:t>
            </a:r>
            <a:endParaRPr lang="en-GB" sz="3600" dirty="0" smtClean="0"/>
          </a:p>
        </p:txBody>
      </p:sp>
      <p:sp>
        <p:nvSpPr>
          <p:cNvPr id="4" name="TextBox 3"/>
          <p:cNvSpPr txBox="1"/>
          <p:nvPr/>
        </p:nvSpPr>
        <p:spPr>
          <a:xfrm>
            <a:off x="1043608" y="6063332"/>
            <a:ext cx="5374485" cy="369332"/>
          </a:xfrm>
          <a:prstGeom prst="rect">
            <a:avLst/>
          </a:prstGeom>
          <a:noFill/>
        </p:spPr>
        <p:txBody>
          <a:bodyPr wrap="none" rtlCol="0">
            <a:spAutoFit/>
          </a:bodyPr>
          <a:lstStyle/>
          <a:p>
            <a:r>
              <a:rPr lang="en-GB" dirty="0" smtClean="0"/>
              <a:t>Gerard </a:t>
            </a:r>
            <a:r>
              <a:rPr lang="en-GB" dirty="0" err="1" smtClean="0"/>
              <a:t>Meszaros</a:t>
            </a:r>
            <a:r>
              <a:rPr lang="en-GB" dirty="0" smtClean="0"/>
              <a:t> [</a:t>
            </a:r>
            <a:r>
              <a:rPr lang="en-GB" dirty="0" err="1" smtClean="0"/>
              <a:t>xUnit</a:t>
            </a:r>
            <a:r>
              <a:rPr lang="en-GB" dirty="0" smtClean="0"/>
              <a:t> Test Patterns (Addison Wesley)]</a:t>
            </a:r>
            <a:endParaRPr lang="en-GB" dirty="0"/>
          </a:p>
        </p:txBody>
      </p:sp>
    </p:spTree>
    <p:extLst>
      <p:ext uri="{BB962C8B-B14F-4D97-AF65-F5344CB8AC3E}">
        <p14:creationId xmlns:p14="http://schemas.microsoft.com/office/powerpoint/2010/main" val="290206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Vocabulary</a:t>
            </a:r>
            <a:endParaRPr lang="en-GB" dirty="0"/>
          </a:p>
        </p:txBody>
      </p:sp>
      <p:sp>
        <p:nvSpPr>
          <p:cNvPr id="3" name="Content Placeholder 2"/>
          <p:cNvSpPr>
            <a:spLocks noGrp="1"/>
          </p:cNvSpPr>
          <p:nvPr>
            <p:ph idx="1"/>
          </p:nvPr>
        </p:nvSpPr>
        <p:spPr/>
        <p:txBody>
          <a:bodyPr>
            <a:normAutofit/>
          </a:bodyPr>
          <a:lstStyle/>
          <a:p>
            <a:r>
              <a:rPr lang="en-GB" sz="4000" dirty="0" smtClean="0"/>
              <a:t>Fake</a:t>
            </a:r>
          </a:p>
          <a:p>
            <a:pPr lvl="1"/>
            <a:r>
              <a:rPr lang="en-GB" sz="3800" dirty="0" smtClean="0"/>
              <a:t>Stub</a:t>
            </a:r>
          </a:p>
          <a:p>
            <a:pPr lvl="1"/>
            <a:r>
              <a:rPr lang="en-GB" sz="3800" dirty="0" smtClean="0"/>
              <a:t>Mock</a:t>
            </a:r>
            <a:endParaRPr lang="en-GB" sz="3600" dirty="0" smtClean="0"/>
          </a:p>
        </p:txBody>
      </p:sp>
    </p:spTree>
    <p:extLst>
      <p:ext uri="{BB962C8B-B14F-4D97-AF65-F5344CB8AC3E}">
        <p14:creationId xmlns:p14="http://schemas.microsoft.com/office/powerpoint/2010/main" val="156360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Stubs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stub is a controllable replacement for an existing dependency (or collaborator) in the system. By using a stub, you can test your code without dealing with the dependency directly</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115259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Mocks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mock </a:t>
            </a:r>
            <a:r>
              <a:rPr lang="en-GB" sz="3600" dirty="0" smtClean="0"/>
              <a:t>object is </a:t>
            </a:r>
            <a:r>
              <a:rPr lang="en-GB" sz="3600" dirty="0"/>
              <a:t>a fake object in the system that decides whether the unit test has passed or failed. It does so by verifying whether the object under test interacted as expected with the fake object. There’s usually no more than one mock per test</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825385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9282</TotalTime>
  <Words>337</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The good, the bad and the ugly of mocking</vt:lpstr>
      <vt:lpstr>About me</vt:lpstr>
      <vt:lpstr>Agenda</vt:lpstr>
      <vt:lpstr>What are mocks?</vt:lpstr>
      <vt:lpstr>What should you mock?</vt:lpstr>
      <vt:lpstr>Vocabulary</vt:lpstr>
      <vt:lpstr>Simplified Vocabulary</vt:lpstr>
      <vt:lpstr>Stubs</vt:lpstr>
      <vt:lpstr>Mocks</vt:lpstr>
      <vt:lpstr>No framework examples</vt:lpstr>
      <vt:lpstr>No framework summary</vt:lpstr>
      <vt:lpstr>Isolation Frameworks</vt:lpstr>
      <vt:lpstr>With framework examples</vt:lpstr>
      <vt:lpstr>Framework summary</vt:lpstr>
      <vt:lpstr>Summary</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your dependencies</dc:title>
  <dc:creator>Ian-Laptop</dc:creator>
  <cp:lastModifiedBy>Ian</cp:lastModifiedBy>
  <cp:revision>180</cp:revision>
  <dcterms:created xsi:type="dcterms:W3CDTF">2013-01-13T21:10:56Z</dcterms:created>
  <dcterms:modified xsi:type="dcterms:W3CDTF">2014-01-31T15:08:43Z</dcterms:modified>
</cp:coreProperties>
</file>