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3" r:id="rId3"/>
    <p:sldId id="290" r:id="rId4"/>
    <p:sldId id="295" r:id="rId5"/>
    <p:sldId id="298" r:id="rId6"/>
    <p:sldId id="289" r:id="rId7"/>
    <p:sldId id="293" r:id="rId8"/>
    <p:sldId id="294" r:id="rId9"/>
    <p:sldId id="296" r:id="rId10"/>
    <p:sldId id="297" r:id="rId11"/>
    <p:sldId id="299" r:id="rId12"/>
    <p:sldId id="288" r:id="rId13"/>
    <p:sldId id="264" r:id="rId14"/>
    <p:sldId id="29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09438-E9B0-4DD4-9FF2-499F5FBC9F8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539F-5D64-4717-9D25-AE606CED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 just hot air?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F539F-5D64-4717-9D25-AE606CED1A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1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07/10/2015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5400" b="1" dirty="0" smtClean="0"/>
              <a:t>Surviving Legacy Code</a:t>
            </a:r>
            <a:endParaRPr lang="en-GB" sz="54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C:\Users\Ian-Laptop\Documents\CraftyCoders_CQRS_ES\Configit_blue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9" y="5445224"/>
            <a:ext cx="3456384" cy="8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000" dirty="0" smtClean="0"/>
              <a:t>Refactoring is changing the structure of the code without changing the behaviour.</a:t>
            </a:r>
          </a:p>
          <a:p>
            <a:r>
              <a:rPr lang="en-GB" sz="4000" dirty="0" smtClean="0"/>
              <a:t>Refactoring without tests is just hacking</a:t>
            </a:r>
          </a:p>
          <a:p>
            <a:r>
              <a:rPr lang="en-GB" sz="4000" dirty="0"/>
              <a:t>"Don't write code that guesses the future, arrange code so that you can adapt to the future when it arrives." - Sandi Metz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5325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Use the 4 Rules of Simple Design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5041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Write </a:t>
            </a:r>
            <a:r>
              <a:rPr lang="en-GB" sz="3600" dirty="0" smtClean="0"/>
              <a:t>tests around existing code</a:t>
            </a:r>
            <a:endParaRPr lang="en-GB" sz="3600" dirty="0" smtClean="0"/>
          </a:p>
          <a:p>
            <a:pPr lvl="1"/>
            <a:r>
              <a:rPr lang="en-GB" sz="3400" dirty="0" smtClean="0"/>
              <a:t>Golden </a:t>
            </a:r>
            <a:r>
              <a:rPr lang="en-GB" sz="3400" dirty="0" smtClean="0"/>
              <a:t>Master</a:t>
            </a:r>
          </a:p>
          <a:p>
            <a:pPr lvl="1"/>
            <a:r>
              <a:rPr lang="en-GB" sz="3200" dirty="0" smtClean="0"/>
              <a:t>Characterisation Tests</a:t>
            </a:r>
            <a:endParaRPr lang="en-GB" sz="3400" dirty="0" smtClean="0"/>
          </a:p>
          <a:p>
            <a:r>
              <a:rPr lang="en-GB" sz="3600" dirty="0" smtClean="0"/>
              <a:t>Follow the 4 Rules of Simple Design</a:t>
            </a:r>
            <a:endParaRPr lang="en-GB" sz="3600" dirty="0" smtClean="0"/>
          </a:p>
          <a:p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6356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Working Effectively With Legacy Code </a:t>
            </a:r>
          </a:p>
          <a:p>
            <a:pPr lvl="1"/>
            <a:r>
              <a:rPr lang="en-GB" sz="2600" dirty="0" smtClean="0"/>
              <a:t>Michael Feathers</a:t>
            </a:r>
          </a:p>
          <a:p>
            <a:r>
              <a:rPr lang="en-GB" sz="2800" dirty="0" smtClean="0"/>
              <a:t>Understanding the 4 Rules of Simple Design </a:t>
            </a:r>
          </a:p>
          <a:p>
            <a:pPr lvl="1"/>
            <a:r>
              <a:rPr lang="en-GB" sz="2600" dirty="0" smtClean="0"/>
              <a:t>Corey Haines</a:t>
            </a:r>
          </a:p>
          <a:p>
            <a:r>
              <a:rPr lang="en-GB" sz="2800" dirty="0" smtClean="0"/>
              <a:t>Beyond Legacy Code</a:t>
            </a:r>
          </a:p>
          <a:p>
            <a:pPr lvl="1"/>
            <a:r>
              <a:rPr lang="en-GB" sz="2600" dirty="0" smtClean="0"/>
              <a:t>David Scott Bernstein</a:t>
            </a:r>
          </a:p>
          <a:p>
            <a:endParaRPr lang="en-GB" sz="2800" dirty="0"/>
          </a:p>
          <a:p>
            <a:r>
              <a:rPr lang="en-GB" sz="2800" dirty="0"/>
              <a:t>http://blog.thecodewhisperer.com</a:t>
            </a:r>
            <a:r>
              <a:rPr lang="en-GB" sz="2800" dirty="0" smtClean="0"/>
              <a:t>/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Retreat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Global Day of Code </a:t>
            </a:r>
            <a:r>
              <a:rPr lang="en-GB" sz="2800" dirty="0" smtClean="0"/>
              <a:t>Retreat</a:t>
            </a:r>
          </a:p>
          <a:p>
            <a:pPr lvl="1"/>
            <a:r>
              <a:rPr lang="en-GB" sz="2600" dirty="0"/>
              <a:t>http://globalday.coderetreat.org/</a:t>
            </a:r>
            <a:endParaRPr lang="en-GB" sz="2600" dirty="0" smtClean="0"/>
          </a:p>
          <a:p>
            <a:pPr lvl="1"/>
            <a:r>
              <a:rPr lang="en-GB" sz="2600" dirty="0" smtClean="0"/>
              <a:t>Saturday </a:t>
            </a:r>
            <a:r>
              <a:rPr lang="en-GB" sz="2600" dirty="0" smtClean="0"/>
              <a:t>14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smtClean="0"/>
              <a:t>November</a:t>
            </a:r>
          </a:p>
          <a:p>
            <a:pPr lvl="1"/>
            <a:r>
              <a:rPr lang="en-GB" sz="2600" dirty="0" smtClean="0"/>
              <a:t>Venues around the world</a:t>
            </a:r>
          </a:p>
          <a:p>
            <a:pPr lvl="1"/>
            <a:r>
              <a:rPr lang="en-GB" sz="2600" dirty="0" smtClean="0"/>
              <a:t>Free</a:t>
            </a:r>
            <a:endParaRPr lang="en-GB" sz="2600" dirty="0" smtClean="0"/>
          </a:p>
          <a:p>
            <a:pPr lvl="1"/>
            <a:r>
              <a:rPr lang="en-GB" sz="2600" dirty="0" smtClean="0"/>
              <a:t>Lunch </a:t>
            </a:r>
            <a:r>
              <a:rPr lang="en-GB" sz="2600" dirty="0" smtClean="0"/>
              <a:t>provided</a:t>
            </a:r>
          </a:p>
          <a:p>
            <a:pPr lvl="1"/>
            <a:endParaRPr lang="en-GB" sz="2600" dirty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0451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C:\Users\Ian-Laptop\Documents\CraftyCoders_CQRS_ES\Configit_blu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9" y="5445224"/>
            <a:ext cx="3456384" cy="8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Software Developer for over 20 years</a:t>
            </a:r>
          </a:p>
          <a:p>
            <a:r>
              <a:rPr lang="en-GB" sz="4000" dirty="0" smtClean="0"/>
              <a:t>Active Software Craftsmanship member</a:t>
            </a:r>
          </a:p>
        </p:txBody>
      </p:sp>
      <p:pic>
        <p:nvPicPr>
          <p:cNvPr id="5" name="Picture 2" descr="C:\Users\Ian-Laptop\Desktop\i-love-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Ian-Laptop\Documents\CraftyCoders_CQRS_ES\Configit_blue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9" y="5445224"/>
            <a:ext cx="3456384" cy="8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Introduction</a:t>
            </a:r>
          </a:p>
          <a:p>
            <a:r>
              <a:rPr lang="en-GB" sz="4000" dirty="0" smtClean="0"/>
              <a:t>Introducing </a:t>
            </a:r>
            <a:r>
              <a:rPr lang="en-GB" sz="4000" dirty="0" smtClean="0"/>
              <a:t>the </a:t>
            </a:r>
            <a:r>
              <a:rPr lang="en-GB" sz="4000" dirty="0" smtClean="0"/>
              <a:t>problem</a:t>
            </a:r>
          </a:p>
          <a:p>
            <a:pPr marL="342900" lvl="1">
              <a:buClr>
                <a:schemeClr val="accent1"/>
              </a:buClr>
            </a:pPr>
            <a:r>
              <a:rPr lang="en-GB" sz="3800" dirty="0"/>
              <a:t>The 4 Rules of Simple </a:t>
            </a:r>
            <a:r>
              <a:rPr lang="en-GB" sz="3800" dirty="0" smtClean="0"/>
              <a:t>Design</a:t>
            </a:r>
            <a:endParaRPr lang="en-GB" sz="3800" dirty="0" smtClean="0"/>
          </a:p>
          <a:p>
            <a:r>
              <a:rPr lang="en-GB" sz="4000" dirty="0" smtClean="0"/>
              <a:t>Solving the problem(?)</a:t>
            </a:r>
            <a:endParaRPr lang="en-GB" sz="38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397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is Legacy Code?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4113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https://github.com/jbrains/trivia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0115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4 Rules of Simple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Tests Pass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Expresses Intent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Remove Duplication (DRY)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Small</a:t>
            </a:r>
          </a:p>
          <a:p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718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4 Rules of Simple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Passes </a:t>
            </a:r>
            <a:r>
              <a:rPr lang="en-GB" sz="4000" dirty="0"/>
              <a:t>its tests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Minimizes </a:t>
            </a:r>
            <a:r>
              <a:rPr lang="en-GB" sz="4000" dirty="0"/>
              <a:t>duplication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Reveals </a:t>
            </a:r>
            <a:r>
              <a:rPr lang="en-GB" sz="4000" dirty="0"/>
              <a:t>intent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4000" dirty="0" smtClean="0"/>
              <a:t>Has </a:t>
            </a:r>
            <a:r>
              <a:rPr lang="en-GB" sz="4000" dirty="0"/>
              <a:t>fewer elements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404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4 Rules of Simple Design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7375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39780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Known inputs =&gt; expected output</a:t>
            </a:r>
          </a:p>
          <a:p>
            <a:r>
              <a:rPr lang="en-GB" sz="4000" dirty="0" smtClean="0"/>
              <a:t>Golden Master</a:t>
            </a:r>
          </a:p>
          <a:p>
            <a:r>
              <a:rPr lang="en-GB" sz="4000" dirty="0" smtClean="0"/>
              <a:t>Characterisation Tests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6165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10442</TotalTime>
  <Words>225</Words>
  <Application>Microsoft Office PowerPoint</Application>
  <PresentationFormat>On-screen Show (4:3)</PresentationFormat>
  <Paragraphs>62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Surviving Legacy Code</vt:lpstr>
      <vt:lpstr>About me</vt:lpstr>
      <vt:lpstr>Agenda</vt:lpstr>
      <vt:lpstr>Introduction</vt:lpstr>
      <vt:lpstr>The Problem</vt:lpstr>
      <vt:lpstr>The 4 Rules of Simple Design</vt:lpstr>
      <vt:lpstr>The 4 Rules of Simple Design</vt:lpstr>
      <vt:lpstr>The 4 Rules of Simple Design</vt:lpstr>
      <vt:lpstr>Writing Tests</vt:lpstr>
      <vt:lpstr>Refactoring</vt:lpstr>
      <vt:lpstr>Refactoring</vt:lpstr>
      <vt:lpstr>Summary</vt:lpstr>
      <vt:lpstr>Resources</vt:lpstr>
      <vt:lpstr>Code Retreat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284</cp:revision>
  <dcterms:created xsi:type="dcterms:W3CDTF">2013-01-13T21:10:56Z</dcterms:created>
  <dcterms:modified xsi:type="dcterms:W3CDTF">2015-10-07T16:45:29Z</dcterms:modified>
</cp:coreProperties>
</file>