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6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2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2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0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9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D77-53E4-4641-B2A2-AE1E72B2B3D1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CE67-EEE0-41AE-83B4-C013E31E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21838" y="804255"/>
            <a:ext cx="1080000" cy="108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1838" y="624255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0915" y="624255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9992" y="624255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9069" y="624255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直接连接符 9"/>
          <p:cNvCxnSpPr>
            <a:endCxn id="4" idx="0"/>
          </p:cNvCxnSpPr>
          <p:nvPr/>
        </p:nvCxnSpPr>
        <p:spPr>
          <a:xfrm flipV="1">
            <a:off x="1361838" y="804255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1352320" y="1289809"/>
            <a:ext cx="274257" cy="134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2"/>
          </p:cNvCxnSpPr>
          <p:nvPr/>
        </p:nvCxnSpPr>
        <p:spPr>
          <a:xfrm flipH="1">
            <a:off x="821838" y="1344255"/>
            <a:ext cx="2342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4" idx="4"/>
          </p:cNvCxnSpPr>
          <p:nvPr/>
        </p:nvCxnSpPr>
        <p:spPr>
          <a:xfrm>
            <a:off x="1361838" y="1635369"/>
            <a:ext cx="0" cy="248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667551" y="1359044"/>
            <a:ext cx="2342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2949774">
            <a:off x="3628950" y="550469"/>
            <a:ext cx="774076" cy="1464370"/>
          </a:xfrm>
          <a:custGeom>
            <a:avLst/>
            <a:gdLst>
              <a:gd name="connsiteX0" fmla="*/ 0 w 914400"/>
              <a:gd name="connsiteY0" fmla="*/ 0 h 266471"/>
              <a:gd name="connsiteX1" fmla="*/ 914400 w 914400"/>
              <a:gd name="connsiteY1" fmla="*/ 0 h 266471"/>
              <a:gd name="connsiteX2" fmla="*/ 914400 w 914400"/>
              <a:gd name="connsiteY2" fmla="*/ 266471 h 266471"/>
              <a:gd name="connsiteX3" fmla="*/ 0 w 914400"/>
              <a:gd name="connsiteY3" fmla="*/ 266471 h 266471"/>
              <a:gd name="connsiteX4" fmla="*/ 0 w 914400"/>
              <a:gd name="connsiteY4" fmla="*/ 0 h 266471"/>
              <a:gd name="connsiteX0" fmla="*/ 0 w 914400"/>
              <a:gd name="connsiteY0" fmla="*/ 690660 h 957131"/>
              <a:gd name="connsiteX1" fmla="*/ 730281 w 914400"/>
              <a:gd name="connsiteY1" fmla="*/ 0 h 957131"/>
              <a:gd name="connsiteX2" fmla="*/ 914400 w 914400"/>
              <a:gd name="connsiteY2" fmla="*/ 690660 h 957131"/>
              <a:gd name="connsiteX3" fmla="*/ 914400 w 914400"/>
              <a:gd name="connsiteY3" fmla="*/ 957131 h 957131"/>
              <a:gd name="connsiteX4" fmla="*/ 0 w 914400"/>
              <a:gd name="connsiteY4" fmla="*/ 957131 h 957131"/>
              <a:gd name="connsiteX5" fmla="*/ 0 w 914400"/>
              <a:gd name="connsiteY5" fmla="*/ 690660 h 957131"/>
              <a:gd name="connsiteX0" fmla="*/ 0 w 914400"/>
              <a:gd name="connsiteY0" fmla="*/ 692040 h 958511"/>
              <a:gd name="connsiteX1" fmla="*/ 610752 w 914400"/>
              <a:gd name="connsiteY1" fmla="*/ 708237 h 958511"/>
              <a:gd name="connsiteX2" fmla="*/ 730281 w 914400"/>
              <a:gd name="connsiteY2" fmla="*/ 1380 h 958511"/>
              <a:gd name="connsiteX3" fmla="*/ 914400 w 914400"/>
              <a:gd name="connsiteY3" fmla="*/ 692040 h 958511"/>
              <a:gd name="connsiteX4" fmla="*/ 914400 w 914400"/>
              <a:gd name="connsiteY4" fmla="*/ 958511 h 958511"/>
              <a:gd name="connsiteX5" fmla="*/ 0 w 914400"/>
              <a:gd name="connsiteY5" fmla="*/ 958511 h 958511"/>
              <a:gd name="connsiteX6" fmla="*/ 0 w 914400"/>
              <a:gd name="connsiteY6" fmla="*/ 692040 h 958511"/>
              <a:gd name="connsiteX0" fmla="*/ 0 w 914400"/>
              <a:gd name="connsiteY0" fmla="*/ 692040 h 1285253"/>
              <a:gd name="connsiteX1" fmla="*/ 610752 w 914400"/>
              <a:gd name="connsiteY1" fmla="*/ 708237 h 1285253"/>
              <a:gd name="connsiteX2" fmla="*/ 730281 w 914400"/>
              <a:gd name="connsiteY2" fmla="*/ 1380 h 1285253"/>
              <a:gd name="connsiteX3" fmla="*/ 914400 w 914400"/>
              <a:gd name="connsiteY3" fmla="*/ 692040 h 1285253"/>
              <a:gd name="connsiteX4" fmla="*/ 914400 w 914400"/>
              <a:gd name="connsiteY4" fmla="*/ 958511 h 1285253"/>
              <a:gd name="connsiteX5" fmla="*/ 209008 w 914400"/>
              <a:gd name="connsiteY5" fmla="*/ 1285253 h 1285253"/>
              <a:gd name="connsiteX6" fmla="*/ 0 w 914400"/>
              <a:gd name="connsiteY6" fmla="*/ 692040 h 1285253"/>
              <a:gd name="connsiteX0" fmla="*/ 0 w 718534"/>
              <a:gd name="connsiteY0" fmla="*/ 1033986 h 1285253"/>
              <a:gd name="connsiteX1" fmla="*/ 414886 w 718534"/>
              <a:gd name="connsiteY1" fmla="*/ 708237 h 1285253"/>
              <a:gd name="connsiteX2" fmla="*/ 534415 w 718534"/>
              <a:gd name="connsiteY2" fmla="*/ 1380 h 1285253"/>
              <a:gd name="connsiteX3" fmla="*/ 718534 w 718534"/>
              <a:gd name="connsiteY3" fmla="*/ 692040 h 1285253"/>
              <a:gd name="connsiteX4" fmla="*/ 718534 w 718534"/>
              <a:gd name="connsiteY4" fmla="*/ 958511 h 1285253"/>
              <a:gd name="connsiteX5" fmla="*/ 13142 w 718534"/>
              <a:gd name="connsiteY5" fmla="*/ 1285253 h 1285253"/>
              <a:gd name="connsiteX6" fmla="*/ 0 w 718534"/>
              <a:gd name="connsiteY6" fmla="*/ 1033986 h 1285253"/>
              <a:gd name="connsiteX0" fmla="*/ 0 w 718534"/>
              <a:gd name="connsiteY0" fmla="*/ 1033986 h 1285253"/>
              <a:gd name="connsiteX1" fmla="*/ 414886 w 718534"/>
              <a:gd name="connsiteY1" fmla="*/ 708237 h 1285253"/>
              <a:gd name="connsiteX2" fmla="*/ 534415 w 718534"/>
              <a:gd name="connsiteY2" fmla="*/ 1380 h 1285253"/>
              <a:gd name="connsiteX3" fmla="*/ 718534 w 718534"/>
              <a:gd name="connsiteY3" fmla="*/ 692040 h 1285253"/>
              <a:gd name="connsiteX4" fmla="*/ 590864 w 718534"/>
              <a:gd name="connsiteY4" fmla="*/ 1259889 h 1285253"/>
              <a:gd name="connsiteX5" fmla="*/ 13142 w 718534"/>
              <a:gd name="connsiteY5" fmla="*/ 1285253 h 1285253"/>
              <a:gd name="connsiteX6" fmla="*/ 0 w 718534"/>
              <a:gd name="connsiteY6" fmla="*/ 1033986 h 1285253"/>
              <a:gd name="connsiteX0" fmla="*/ 0 w 718534"/>
              <a:gd name="connsiteY0" fmla="*/ 1033681 h 1284948"/>
              <a:gd name="connsiteX1" fmla="*/ 414124 w 718534"/>
              <a:gd name="connsiteY1" fmla="*/ 893212 h 1284948"/>
              <a:gd name="connsiteX2" fmla="*/ 534415 w 718534"/>
              <a:gd name="connsiteY2" fmla="*/ 1075 h 1284948"/>
              <a:gd name="connsiteX3" fmla="*/ 718534 w 718534"/>
              <a:gd name="connsiteY3" fmla="*/ 691735 h 1284948"/>
              <a:gd name="connsiteX4" fmla="*/ 590864 w 718534"/>
              <a:gd name="connsiteY4" fmla="*/ 1259584 h 1284948"/>
              <a:gd name="connsiteX5" fmla="*/ 13142 w 718534"/>
              <a:gd name="connsiteY5" fmla="*/ 1284948 h 1284948"/>
              <a:gd name="connsiteX6" fmla="*/ 0 w 718534"/>
              <a:gd name="connsiteY6" fmla="*/ 1033681 h 1284948"/>
              <a:gd name="connsiteX0" fmla="*/ 0 w 730263"/>
              <a:gd name="connsiteY0" fmla="*/ 1033681 h 1284948"/>
              <a:gd name="connsiteX1" fmla="*/ 414124 w 730263"/>
              <a:gd name="connsiteY1" fmla="*/ 893212 h 1284948"/>
              <a:gd name="connsiteX2" fmla="*/ 534415 w 730263"/>
              <a:gd name="connsiteY2" fmla="*/ 1075 h 1284948"/>
              <a:gd name="connsiteX3" fmla="*/ 730263 w 730263"/>
              <a:gd name="connsiteY3" fmla="*/ 754998 h 1284948"/>
              <a:gd name="connsiteX4" fmla="*/ 590864 w 730263"/>
              <a:gd name="connsiteY4" fmla="*/ 1259584 h 1284948"/>
              <a:gd name="connsiteX5" fmla="*/ 13142 w 730263"/>
              <a:gd name="connsiteY5" fmla="*/ 1284948 h 1284948"/>
              <a:gd name="connsiteX6" fmla="*/ 0 w 730263"/>
              <a:gd name="connsiteY6" fmla="*/ 1033681 h 1284948"/>
              <a:gd name="connsiteX0" fmla="*/ 0 w 782447"/>
              <a:gd name="connsiteY0" fmla="*/ 1033681 h 1284948"/>
              <a:gd name="connsiteX1" fmla="*/ 414124 w 782447"/>
              <a:gd name="connsiteY1" fmla="*/ 893212 h 1284948"/>
              <a:gd name="connsiteX2" fmla="*/ 534415 w 782447"/>
              <a:gd name="connsiteY2" fmla="*/ 1075 h 1284948"/>
              <a:gd name="connsiteX3" fmla="*/ 782447 w 782447"/>
              <a:gd name="connsiteY3" fmla="*/ 786821 h 1284948"/>
              <a:gd name="connsiteX4" fmla="*/ 590864 w 782447"/>
              <a:gd name="connsiteY4" fmla="*/ 1259584 h 1284948"/>
              <a:gd name="connsiteX5" fmla="*/ 13142 w 782447"/>
              <a:gd name="connsiteY5" fmla="*/ 1284948 h 1284948"/>
              <a:gd name="connsiteX6" fmla="*/ 0 w 782447"/>
              <a:gd name="connsiteY6" fmla="*/ 1033681 h 1284948"/>
              <a:gd name="connsiteX0" fmla="*/ 0 w 590864"/>
              <a:gd name="connsiteY0" fmla="*/ 1033681 h 1284948"/>
              <a:gd name="connsiteX1" fmla="*/ 414124 w 590864"/>
              <a:gd name="connsiteY1" fmla="*/ 893212 h 1284948"/>
              <a:gd name="connsiteX2" fmla="*/ 534415 w 590864"/>
              <a:gd name="connsiteY2" fmla="*/ 1075 h 1284948"/>
              <a:gd name="connsiteX3" fmla="*/ 590864 w 590864"/>
              <a:gd name="connsiteY3" fmla="*/ 1259584 h 1284948"/>
              <a:gd name="connsiteX4" fmla="*/ 13142 w 590864"/>
              <a:gd name="connsiteY4" fmla="*/ 1284948 h 1284948"/>
              <a:gd name="connsiteX5" fmla="*/ 0 w 590864"/>
              <a:gd name="connsiteY5" fmla="*/ 1033681 h 1284948"/>
              <a:gd name="connsiteX0" fmla="*/ 0 w 711200"/>
              <a:gd name="connsiteY0" fmla="*/ 1033681 h 1284948"/>
              <a:gd name="connsiteX1" fmla="*/ 414124 w 711200"/>
              <a:gd name="connsiteY1" fmla="*/ 893212 h 1284948"/>
              <a:gd name="connsiteX2" fmla="*/ 534415 w 711200"/>
              <a:gd name="connsiteY2" fmla="*/ 1075 h 1284948"/>
              <a:gd name="connsiteX3" fmla="*/ 711200 w 711200"/>
              <a:gd name="connsiteY3" fmla="*/ 1151088 h 1284948"/>
              <a:gd name="connsiteX4" fmla="*/ 13142 w 711200"/>
              <a:gd name="connsiteY4" fmla="*/ 1284948 h 1284948"/>
              <a:gd name="connsiteX5" fmla="*/ 0 w 711200"/>
              <a:gd name="connsiteY5" fmla="*/ 1033681 h 1284948"/>
              <a:gd name="connsiteX0" fmla="*/ 0 w 711200"/>
              <a:gd name="connsiteY0" fmla="*/ 1033681 h 1199910"/>
              <a:gd name="connsiteX1" fmla="*/ 414124 w 711200"/>
              <a:gd name="connsiteY1" fmla="*/ 893212 h 1199910"/>
              <a:gd name="connsiteX2" fmla="*/ 534415 w 711200"/>
              <a:gd name="connsiteY2" fmla="*/ 1075 h 1199910"/>
              <a:gd name="connsiteX3" fmla="*/ 711200 w 711200"/>
              <a:gd name="connsiteY3" fmla="*/ 1151088 h 1199910"/>
              <a:gd name="connsiteX4" fmla="*/ 6952 w 711200"/>
              <a:gd name="connsiteY4" fmla="*/ 1199910 h 1199910"/>
              <a:gd name="connsiteX5" fmla="*/ 0 w 711200"/>
              <a:gd name="connsiteY5" fmla="*/ 1033681 h 1199910"/>
              <a:gd name="connsiteX0" fmla="*/ 0 w 849454"/>
              <a:gd name="connsiteY0" fmla="*/ 993875 h 1199910"/>
              <a:gd name="connsiteX1" fmla="*/ 552378 w 849454"/>
              <a:gd name="connsiteY1" fmla="*/ 893212 h 1199910"/>
              <a:gd name="connsiteX2" fmla="*/ 672669 w 849454"/>
              <a:gd name="connsiteY2" fmla="*/ 1075 h 1199910"/>
              <a:gd name="connsiteX3" fmla="*/ 849454 w 849454"/>
              <a:gd name="connsiteY3" fmla="*/ 1151088 h 1199910"/>
              <a:gd name="connsiteX4" fmla="*/ 145206 w 849454"/>
              <a:gd name="connsiteY4" fmla="*/ 1199910 h 1199910"/>
              <a:gd name="connsiteX5" fmla="*/ 0 w 849454"/>
              <a:gd name="connsiteY5" fmla="*/ 993875 h 1199910"/>
              <a:gd name="connsiteX0" fmla="*/ 0 w 849454"/>
              <a:gd name="connsiteY0" fmla="*/ 1055001 h 1261036"/>
              <a:gd name="connsiteX1" fmla="*/ 552378 w 849454"/>
              <a:gd name="connsiteY1" fmla="*/ 954338 h 1261036"/>
              <a:gd name="connsiteX2" fmla="*/ 632594 w 849454"/>
              <a:gd name="connsiteY2" fmla="*/ 1001 h 1261036"/>
              <a:gd name="connsiteX3" fmla="*/ 849454 w 849454"/>
              <a:gd name="connsiteY3" fmla="*/ 1212214 h 1261036"/>
              <a:gd name="connsiteX4" fmla="*/ 145206 w 849454"/>
              <a:gd name="connsiteY4" fmla="*/ 1261036 h 1261036"/>
              <a:gd name="connsiteX5" fmla="*/ 0 w 849454"/>
              <a:gd name="connsiteY5" fmla="*/ 1055001 h 1261036"/>
              <a:gd name="connsiteX0" fmla="*/ 0 w 849454"/>
              <a:gd name="connsiteY0" fmla="*/ 1055001 h 1261036"/>
              <a:gd name="connsiteX1" fmla="*/ 552378 w 849454"/>
              <a:gd name="connsiteY1" fmla="*/ 954338 h 1261036"/>
              <a:gd name="connsiteX2" fmla="*/ 632594 w 849454"/>
              <a:gd name="connsiteY2" fmla="*/ 1001 h 1261036"/>
              <a:gd name="connsiteX3" fmla="*/ 849454 w 849454"/>
              <a:gd name="connsiteY3" fmla="*/ 1212214 h 1261036"/>
              <a:gd name="connsiteX4" fmla="*/ 145206 w 849454"/>
              <a:gd name="connsiteY4" fmla="*/ 1261036 h 1261036"/>
              <a:gd name="connsiteX5" fmla="*/ 0 w 849454"/>
              <a:gd name="connsiteY5" fmla="*/ 1055001 h 1261036"/>
              <a:gd name="connsiteX0" fmla="*/ 0 w 849454"/>
              <a:gd name="connsiteY0" fmla="*/ 1054000 h 1260035"/>
              <a:gd name="connsiteX1" fmla="*/ 552378 w 849454"/>
              <a:gd name="connsiteY1" fmla="*/ 953337 h 1260035"/>
              <a:gd name="connsiteX2" fmla="*/ 632594 w 849454"/>
              <a:gd name="connsiteY2" fmla="*/ 0 h 1260035"/>
              <a:gd name="connsiteX3" fmla="*/ 849454 w 849454"/>
              <a:gd name="connsiteY3" fmla="*/ 1211213 h 1260035"/>
              <a:gd name="connsiteX4" fmla="*/ 145206 w 849454"/>
              <a:gd name="connsiteY4" fmla="*/ 1260035 h 1260035"/>
              <a:gd name="connsiteX5" fmla="*/ 0 w 849454"/>
              <a:gd name="connsiteY5" fmla="*/ 1054000 h 1260035"/>
              <a:gd name="connsiteX0" fmla="*/ 0 w 849454"/>
              <a:gd name="connsiteY0" fmla="*/ 1054000 h 1260035"/>
              <a:gd name="connsiteX1" fmla="*/ 552378 w 849454"/>
              <a:gd name="connsiteY1" fmla="*/ 953337 h 1260035"/>
              <a:gd name="connsiteX2" fmla="*/ 632594 w 849454"/>
              <a:gd name="connsiteY2" fmla="*/ 0 h 1260035"/>
              <a:gd name="connsiteX3" fmla="*/ 849454 w 849454"/>
              <a:gd name="connsiteY3" fmla="*/ 1211213 h 1260035"/>
              <a:gd name="connsiteX4" fmla="*/ 145206 w 849454"/>
              <a:gd name="connsiteY4" fmla="*/ 1260035 h 1260035"/>
              <a:gd name="connsiteX5" fmla="*/ 0 w 849454"/>
              <a:gd name="connsiteY5" fmla="*/ 1054000 h 1260035"/>
              <a:gd name="connsiteX0" fmla="*/ 0 w 888877"/>
              <a:gd name="connsiteY0" fmla="*/ 1054000 h 1260035"/>
              <a:gd name="connsiteX1" fmla="*/ 552378 w 888877"/>
              <a:gd name="connsiteY1" fmla="*/ 953337 h 1260035"/>
              <a:gd name="connsiteX2" fmla="*/ 632594 w 888877"/>
              <a:gd name="connsiteY2" fmla="*/ 0 h 1260035"/>
              <a:gd name="connsiteX3" fmla="*/ 888877 w 888877"/>
              <a:gd name="connsiteY3" fmla="*/ 1165599 h 1260035"/>
              <a:gd name="connsiteX4" fmla="*/ 145206 w 888877"/>
              <a:gd name="connsiteY4" fmla="*/ 1260035 h 1260035"/>
              <a:gd name="connsiteX5" fmla="*/ 0 w 888877"/>
              <a:gd name="connsiteY5" fmla="*/ 1054000 h 1260035"/>
              <a:gd name="connsiteX0" fmla="*/ 0 w 888877"/>
              <a:gd name="connsiteY0" fmla="*/ 1054000 h 1260035"/>
              <a:gd name="connsiteX1" fmla="*/ 552378 w 888877"/>
              <a:gd name="connsiteY1" fmla="*/ 953337 h 1260035"/>
              <a:gd name="connsiteX2" fmla="*/ 632594 w 888877"/>
              <a:gd name="connsiteY2" fmla="*/ 0 h 1260035"/>
              <a:gd name="connsiteX3" fmla="*/ 888877 w 888877"/>
              <a:gd name="connsiteY3" fmla="*/ 1165599 h 1260035"/>
              <a:gd name="connsiteX4" fmla="*/ 145206 w 888877"/>
              <a:gd name="connsiteY4" fmla="*/ 1260035 h 1260035"/>
              <a:gd name="connsiteX5" fmla="*/ 0 w 888877"/>
              <a:gd name="connsiteY5" fmla="*/ 1054000 h 1260035"/>
              <a:gd name="connsiteX0" fmla="*/ 0 w 888877"/>
              <a:gd name="connsiteY0" fmla="*/ 1054000 h 1260035"/>
              <a:gd name="connsiteX1" fmla="*/ 552378 w 888877"/>
              <a:gd name="connsiteY1" fmla="*/ 953337 h 1260035"/>
              <a:gd name="connsiteX2" fmla="*/ 632594 w 888877"/>
              <a:gd name="connsiteY2" fmla="*/ 0 h 1260035"/>
              <a:gd name="connsiteX3" fmla="*/ 888877 w 888877"/>
              <a:gd name="connsiteY3" fmla="*/ 1165599 h 1260035"/>
              <a:gd name="connsiteX4" fmla="*/ 145206 w 888877"/>
              <a:gd name="connsiteY4" fmla="*/ 1260035 h 1260035"/>
              <a:gd name="connsiteX5" fmla="*/ 0 w 888877"/>
              <a:gd name="connsiteY5" fmla="*/ 1054000 h 1260035"/>
              <a:gd name="connsiteX0" fmla="*/ 0 w 892291"/>
              <a:gd name="connsiteY0" fmla="*/ 1054000 h 1260035"/>
              <a:gd name="connsiteX1" fmla="*/ 552378 w 892291"/>
              <a:gd name="connsiteY1" fmla="*/ 953337 h 1260035"/>
              <a:gd name="connsiteX2" fmla="*/ 632594 w 892291"/>
              <a:gd name="connsiteY2" fmla="*/ 0 h 1260035"/>
              <a:gd name="connsiteX3" fmla="*/ 888877 w 892291"/>
              <a:gd name="connsiteY3" fmla="*/ 1165599 h 1260035"/>
              <a:gd name="connsiteX4" fmla="*/ 145206 w 892291"/>
              <a:gd name="connsiteY4" fmla="*/ 1260035 h 1260035"/>
              <a:gd name="connsiteX5" fmla="*/ 0 w 892291"/>
              <a:gd name="connsiteY5" fmla="*/ 1054000 h 1260035"/>
              <a:gd name="connsiteX0" fmla="*/ 0 w 892084"/>
              <a:gd name="connsiteY0" fmla="*/ 1054000 h 1260035"/>
              <a:gd name="connsiteX1" fmla="*/ 552378 w 892084"/>
              <a:gd name="connsiteY1" fmla="*/ 953337 h 1260035"/>
              <a:gd name="connsiteX2" fmla="*/ 632594 w 892084"/>
              <a:gd name="connsiteY2" fmla="*/ 0 h 1260035"/>
              <a:gd name="connsiteX3" fmla="*/ 888877 w 892084"/>
              <a:gd name="connsiteY3" fmla="*/ 1165599 h 1260035"/>
              <a:gd name="connsiteX4" fmla="*/ 145206 w 892084"/>
              <a:gd name="connsiteY4" fmla="*/ 1260035 h 1260035"/>
              <a:gd name="connsiteX5" fmla="*/ 0 w 892084"/>
              <a:gd name="connsiteY5" fmla="*/ 1054000 h 1260035"/>
              <a:gd name="connsiteX0" fmla="*/ 0 w 892084"/>
              <a:gd name="connsiteY0" fmla="*/ 1054000 h 1394544"/>
              <a:gd name="connsiteX1" fmla="*/ 552378 w 892084"/>
              <a:gd name="connsiteY1" fmla="*/ 953337 h 1394544"/>
              <a:gd name="connsiteX2" fmla="*/ 632594 w 892084"/>
              <a:gd name="connsiteY2" fmla="*/ 0 h 1394544"/>
              <a:gd name="connsiteX3" fmla="*/ 888877 w 892084"/>
              <a:gd name="connsiteY3" fmla="*/ 1165599 h 1394544"/>
              <a:gd name="connsiteX4" fmla="*/ 254733 w 892084"/>
              <a:gd name="connsiteY4" fmla="*/ 1394544 h 1394544"/>
              <a:gd name="connsiteX5" fmla="*/ 0 w 892084"/>
              <a:gd name="connsiteY5" fmla="*/ 1054000 h 1394544"/>
              <a:gd name="connsiteX0" fmla="*/ 0 w 892084"/>
              <a:gd name="connsiteY0" fmla="*/ 1054000 h 1394544"/>
              <a:gd name="connsiteX1" fmla="*/ 610102 w 892084"/>
              <a:gd name="connsiteY1" fmla="*/ 963384 h 1394544"/>
              <a:gd name="connsiteX2" fmla="*/ 632594 w 892084"/>
              <a:gd name="connsiteY2" fmla="*/ 0 h 1394544"/>
              <a:gd name="connsiteX3" fmla="*/ 888877 w 892084"/>
              <a:gd name="connsiteY3" fmla="*/ 1165599 h 1394544"/>
              <a:gd name="connsiteX4" fmla="*/ 254733 w 892084"/>
              <a:gd name="connsiteY4" fmla="*/ 1394544 h 1394544"/>
              <a:gd name="connsiteX5" fmla="*/ 0 w 892084"/>
              <a:gd name="connsiteY5" fmla="*/ 1054000 h 1394544"/>
              <a:gd name="connsiteX0" fmla="*/ 0 w 891319"/>
              <a:gd name="connsiteY0" fmla="*/ 1127309 h 1467853"/>
              <a:gd name="connsiteX1" fmla="*/ 610102 w 891319"/>
              <a:gd name="connsiteY1" fmla="*/ 1036693 h 1467853"/>
              <a:gd name="connsiteX2" fmla="*/ 563142 w 891319"/>
              <a:gd name="connsiteY2" fmla="*/ 0 h 1467853"/>
              <a:gd name="connsiteX3" fmla="*/ 888877 w 891319"/>
              <a:gd name="connsiteY3" fmla="*/ 1238908 h 1467853"/>
              <a:gd name="connsiteX4" fmla="*/ 254733 w 891319"/>
              <a:gd name="connsiteY4" fmla="*/ 1467853 h 1467853"/>
              <a:gd name="connsiteX5" fmla="*/ 0 w 891319"/>
              <a:gd name="connsiteY5" fmla="*/ 1127309 h 1467853"/>
              <a:gd name="connsiteX0" fmla="*/ 0 w 745844"/>
              <a:gd name="connsiteY0" fmla="*/ 1266326 h 1467853"/>
              <a:gd name="connsiteX1" fmla="*/ 464627 w 745844"/>
              <a:gd name="connsiteY1" fmla="*/ 1036693 h 1467853"/>
              <a:gd name="connsiteX2" fmla="*/ 417667 w 745844"/>
              <a:gd name="connsiteY2" fmla="*/ 0 h 1467853"/>
              <a:gd name="connsiteX3" fmla="*/ 743402 w 745844"/>
              <a:gd name="connsiteY3" fmla="*/ 1238908 h 1467853"/>
              <a:gd name="connsiteX4" fmla="*/ 109258 w 745844"/>
              <a:gd name="connsiteY4" fmla="*/ 1467853 h 1467853"/>
              <a:gd name="connsiteX5" fmla="*/ 0 w 745844"/>
              <a:gd name="connsiteY5" fmla="*/ 1266326 h 1467853"/>
              <a:gd name="connsiteX0" fmla="*/ 0 w 745844"/>
              <a:gd name="connsiteY0" fmla="*/ 1266326 h 1467853"/>
              <a:gd name="connsiteX1" fmla="*/ 464627 w 745844"/>
              <a:gd name="connsiteY1" fmla="*/ 1036693 h 1467853"/>
              <a:gd name="connsiteX2" fmla="*/ 417667 w 745844"/>
              <a:gd name="connsiteY2" fmla="*/ 0 h 1467853"/>
              <a:gd name="connsiteX3" fmla="*/ 743402 w 745844"/>
              <a:gd name="connsiteY3" fmla="*/ 1238908 h 1467853"/>
              <a:gd name="connsiteX4" fmla="*/ 109258 w 745844"/>
              <a:gd name="connsiteY4" fmla="*/ 1467853 h 1467853"/>
              <a:gd name="connsiteX5" fmla="*/ 0 w 745844"/>
              <a:gd name="connsiteY5" fmla="*/ 1266326 h 1467853"/>
              <a:gd name="connsiteX0" fmla="*/ 0 w 780761"/>
              <a:gd name="connsiteY0" fmla="*/ 1275991 h 1467853"/>
              <a:gd name="connsiteX1" fmla="*/ 499544 w 780761"/>
              <a:gd name="connsiteY1" fmla="*/ 1036693 h 1467853"/>
              <a:gd name="connsiteX2" fmla="*/ 452584 w 780761"/>
              <a:gd name="connsiteY2" fmla="*/ 0 h 1467853"/>
              <a:gd name="connsiteX3" fmla="*/ 778319 w 780761"/>
              <a:gd name="connsiteY3" fmla="*/ 1238908 h 1467853"/>
              <a:gd name="connsiteX4" fmla="*/ 144175 w 780761"/>
              <a:gd name="connsiteY4" fmla="*/ 1467853 h 1467853"/>
              <a:gd name="connsiteX5" fmla="*/ 0 w 780761"/>
              <a:gd name="connsiteY5" fmla="*/ 1275991 h 1467853"/>
              <a:gd name="connsiteX0" fmla="*/ 0 w 780761"/>
              <a:gd name="connsiteY0" fmla="*/ 1275991 h 1467853"/>
              <a:gd name="connsiteX1" fmla="*/ 499544 w 780761"/>
              <a:gd name="connsiteY1" fmla="*/ 1036693 h 1467853"/>
              <a:gd name="connsiteX2" fmla="*/ 452584 w 780761"/>
              <a:gd name="connsiteY2" fmla="*/ 0 h 1467853"/>
              <a:gd name="connsiteX3" fmla="*/ 778319 w 780761"/>
              <a:gd name="connsiteY3" fmla="*/ 1238908 h 1467853"/>
              <a:gd name="connsiteX4" fmla="*/ 144175 w 780761"/>
              <a:gd name="connsiteY4" fmla="*/ 1467853 h 1467853"/>
              <a:gd name="connsiteX5" fmla="*/ 0 w 780761"/>
              <a:gd name="connsiteY5" fmla="*/ 1275991 h 1467853"/>
              <a:gd name="connsiteX0" fmla="*/ 0 w 780761"/>
              <a:gd name="connsiteY0" fmla="*/ 1275991 h 1422240"/>
              <a:gd name="connsiteX1" fmla="*/ 499544 w 780761"/>
              <a:gd name="connsiteY1" fmla="*/ 1036693 h 1422240"/>
              <a:gd name="connsiteX2" fmla="*/ 452584 w 780761"/>
              <a:gd name="connsiteY2" fmla="*/ 0 h 1422240"/>
              <a:gd name="connsiteX3" fmla="*/ 778319 w 780761"/>
              <a:gd name="connsiteY3" fmla="*/ 1238908 h 1422240"/>
              <a:gd name="connsiteX4" fmla="*/ 183599 w 780761"/>
              <a:gd name="connsiteY4" fmla="*/ 1422240 h 1422240"/>
              <a:gd name="connsiteX5" fmla="*/ 0 w 780761"/>
              <a:gd name="connsiteY5" fmla="*/ 1275991 h 1422240"/>
              <a:gd name="connsiteX0" fmla="*/ 0 w 767735"/>
              <a:gd name="connsiteY0" fmla="*/ 1275991 h 1422240"/>
              <a:gd name="connsiteX1" fmla="*/ 499544 w 767735"/>
              <a:gd name="connsiteY1" fmla="*/ 1036693 h 1422240"/>
              <a:gd name="connsiteX2" fmla="*/ 452584 w 767735"/>
              <a:gd name="connsiteY2" fmla="*/ 0 h 1422240"/>
              <a:gd name="connsiteX3" fmla="*/ 765177 w 767735"/>
              <a:gd name="connsiteY3" fmla="*/ 1254113 h 1422240"/>
              <a:gd name="connsiteX4" fmla="*/ 183599 w 767735"/>
              <a:gd name="connsiteY4" fmla="*/ 1422240 h 1422240"/>
              <a:gd name="connsiteX5" fmla="*/ 0 w 767735"/>
              <a:gd name="connsiteY5" fmla="*/ 1275991 h 1422240"/>
              <a:gd name="connsiteX0" fmla="*/ 0 w 767735"/>
              <a:gd name="connsiteY0" fmla="*/ 1275991 h 1422240"/>
              <a:gd name="connsiteX1" fmla="*/ 499544 w 767735"/>
              <a:gd name="connsiteY1" fmla="*/ 1036693 h 1422240"/>
              <a:gd name="connsiteX2" fmla="*/ 452584 w 767735"/>
              <a:gd name="connsiteY2" fmla="*/ 0 h 1422240"/>
              <a:gd name="connsiteX3" fmla="*/ 765177 w 767735"/>
              <a:gd name="connsiteY3" fmla="*/ 1254113 h 1422240"/>
              <a:gd name="connsiteX4" fmla="*/ 183599 w 767735"/>
              <a:gd name="connsiteY4" fmla="*/ 1422240 h 1422240"/>
              <a:gd name="connsiteX5" fmla="*/ 0 w 767735"/>
              <a:gd name="connsiteY5" fmla="*/ 1275991 h 1422240"/>
              <a:gd name="connsiteX0" fmla="*/ 3509 w 771244"/>
              <a:gd name="connsiteY0" fmla="*/ 1275991 h 1422240"/>
              <a:gd name="connsiteX1" fmla="*/ 503053 w 771244"/>
              <a:gd name="connsiteY1" fmla="*/ 1036693 h 1422240"/>
              <a:gd name="connsiteX2" fmla="*/ 456093 w 771244"/>
              <a:gd name="connsiteY2" fmla="*/ 0 h 1422240"/>
              <a:gd name="connsiteX3" fmla="*/ 768686 w 771244"/>
              <a:gd name="connsiteY3" fmla="*/ 1254113 h 1422240"/>
              <a:gd name="connsiteX4" fmla="*/ 187108 w 771244"/>
              <a:gd name="connsiteY4" fmla="*/ 1422240 h 1422240"/>
              <a:gd name="connsiteX5" fmla="*/ 3509 w 771244"/>
              <a:gd name="connsiteY5" fmla="*/ 1275991 h 1422240"/>
              <a:gd name="connsiteX0" fmla="*/ 3509 w 771244"/>
              <a:gd name="connsiteY0" fmla="*/ 1275991 h 1422240"/>
              <a:gd name="connsiteX1" fmla="*/ 503053 w 771244"/>
              <a:gd name="connsiteY1" fmla="*/ 1036693 h 1422240"/>
              <a:gd name="connsiteX2" fmla="*/ 456093 w 771244"/>
              <a:gd name="connsiteY2" fmla="*/ 0 h 1422240"/>
              <a:gd name="connsiteX3" fmla="*/ 768686 w 771244"/>
              <a:gd name="connsiteY3" fmla="*/ 1254113 h 1422240"/>
              <a:gd name="connsiteX4" fmla="*/ 187108 w 771244"/>
              <a:gd name="connsiteY4" fmla="*/ 1422240 h 1422240"/>
              <a:gd name="connsiteX5" fmla="*/ 3509 w 771244"/>
              <a:gd name="connsiteY5" fmla="*/ 1275991 h 1422240"/>
              <a:gd name="connsiteX0" fmla="*/ 3509 w 771244"/>
              <a:gd name="connsiteY0" fmla="*/ 1275991 h 1422240"/>
              <a:gd name="connsiteX1" fmla="*/ 503053 w 771244"/>
              <a:gd name="connsiteY1" fmla="*/ 1036693 h 1422240"/>
              <a:gd name="connsiteX2" fmla="*/ 456093 w 771244"/>
              <a:gd name="connsiteY2" fmla="*/ 0 h 1422240"/>
              <a:gd name="connsiteX3" fmla="*/ 768686 w 771244"/>
              <a:gd name="connsiteY3" fmla="*/ 1254113 h 1422240"/>
              <a:gd name="connsiteX4" fmla="*/ 187108 w 771244"/>
              <a:gd name="connsiteY4" fmla="*/ 1422240 h 1422240"/>
              <a:gd name="connsiteX5" fmla="*/ 3509 w 771244"/>
              <a:gd name="connsiteY5" fmla="*/ 1275991 h 1422240"/>
              <a:gd name="connsiteX0" fmla="*/ 3509 w 843529"/>
              <a:gd name="connsiteY0" fmla="*/ 1275991 h 1422240"/>
              <a:gd name="connsiteX1" fmla="*/ 503053 w 843529"/>
              <a:gd name="connsiteY1" fmla="*/ 1036693 h 1422240"/>
              <a:gd name="connsiteX2" fmla="*/ 456093 w 843529"/>
              <a:gd name="connsiteY2" fmla="*/ 0 h 1422240"/>
              <a:gd name="connsiteX3" fmla="*/ 768686 w 843529"/>
              <a:gd name="connsiteY3" fmla="*/ 1254113 h 1422240"/>
              <a:gd name="connsiteX4" fmla="*/ 187108 w 843529"/>
              <a:gd name="connsiteY4" fmla="*/ 1422240 h 1422240"/>
              <a:gd name="connsiteX5" fmla="*/ 3509 w 843529"/>
              <a:gd name="connsiteY5" fmla="*/ 1275991 h 1422240"/>
              <a:gd name="connsiteX0" fmla="*/ 3509 w 806708"/>
              <a:gd name="connsiteY0" fmla="*/ 1275991 h 1422240"/>
              <a:gd name="connsiteX1" fmla="*/ 503053 w 806708"/>
              <a:gd name="connsiteY1" fmla="*/ 1036693 h 1422240"/>
              <a:gd name="connsiteX2" fmla="*/ 456093 w 806708"/>
              <a:gd name="connsiteY2" fmla="*/ 0 h 1422240"/>
              <a:gd name="connsiteX3" fmla="*/ 768686 w 806708"/>
              <a:gd name="connsiteY3" fmla="*/ 1254113 h 1422240"/>
              <a:gd name="connsiteX4" fmla="*/ 187108 w 806708"/>
              <a:gd name="connsiteY4" fmla="*/ 1422240 h 1422240"/>
              <a:gd name="connsiteX5" fmla="*/ 3509 w 806708"/>
              <a:gd name="connsiteY5" fmla="*/ 1275991 h 1422240"/>
              <a:gd name="connsiteX0" fmla="*/ 3509 w 807018"/>
              <a:gd name="connsiteY0" fmla="*/ 1275991 h 1422240"/>
              <a:gd name="connsiteX1" fmla="*/ 503053 w 807018"/>
              <a:gd name="connsiteY1" fmla="*/ 1036693 h 1422240"/>
              <a:gd name="connsiteX2" fmla="*/ 456093 w 807018"/>
              <a:gd name="connsiteY2" fmla="*/ 0 h 1422240"/>
              <a:gd name="connsiteX3" fmla="*/ 769021 w 807018"/>
              <a:gd name="connsiteY3" fmla="*/ 1235518 h 1422240"/>
              <a:gd name="connsiteX4" fmla="*/ 187108 w 807018"/>
              <a:gd name="connsiteY4" fmla="*/ 1422240 h 1422240"/>
              <a:gd name="connsiteX5" fmla="*/ 3509 w 807018"/>
              <a:gd name="connsiteY5" fmla="*/ 1275991 h 1422240"/>
              <a:gd name="connsiteX0" fmla="*/ 3509 w 773698"/>
              <a:gd name="connsiteY0" fmla="*/ 1304173 h 1450422"/>
              <a:gd name="connsiteX1" fmla="*/ 503053 w 773698"/>
              <a:gd name="connsiteY1" fmla="*/ 1064875 h 1450422"/>
              <a:gd name="connsiteX2" fmla="*/ 448977 w 773698"/>
              <a:gd name="connsiteY2" fmla="*/ 0 h 1450422"/>
              <a:gd name="connsiteX3" fmla="*/ 769021 w 773698"/>
              <a:gd name="connsiteY3" fmla="*/ 1263700 h 1450422"/>
              <a:gd name="connsiteX4" fmla="*/ 187108 w 773698"/>
              <a:gd name="connsiteY4" fmla="*/ 1450422 h 1450422"/>
              <a:gd name="connsiteX5" fmla="*/ 3509 w 773698"/>
              <a:gd name="connsiteY5" fmla="*/ 1304173 h 1450422"/>
              <a:gd name="connsiteX0" fmla="*/ 3509 w 773698"/>
              <a:gd name="connsiteY0" fmla="*/ 1304173 h 1458838"/>
              <a:gd name="connsiteX1" fmla="*/ 503053 w 773698"/>
              <a:gd name="connsiteY1" fmla="*/ 1064875 h 1458838"/>
              <a:gd name="connsiteX2" fmla="*/ 448977 w 773698"/>
              <a:gd name="connsiteY2" fmla="*/ 0 h 1458838"/>
              <a:gd name="connsiteX3" fmla="*/ 769021 w 773698"/>
              <a:gd name="connsiteY3" fmla="*/ 1263700 h 1458838"/>
              <a:gd name="connsiteX4" fmla="*/ 187108 w 773698"/>
              <a:gd name="connsiteY4" fmla="*/ 1450422 h 1458838"/>
              <a:gd name="connsiteX5" fmla="*/ 3509 w 773698"/>
              <a:gd name="connsiteY5" fmla="*/ 1304173 h 1458838"/>
              <a:gd name="connsiteX0" fmla="*/ 3509 w 773698"/>
              <a:gd name="connsiteY0" fmla="*/ 1304173 h 1457611"/>
              <a:gd name="connsiteX1" fmla="*/ 503053 w 773698"/>
              <a:gd name="connsiteY1" fmla="*/ 1064875 h 1457611"/>
              <a:gd name="connsiteX2" fmla="*/ 448977 w 773698"/>
              <a:gd name="connsiteY2" fmla="*/ 0 h 1457611"/>
              <a:gd name="connsiteX3" fmla="*/ 769021 w 773698"/>
              <a:gd name="connsiteY3" fmla="*/ 1263700 h 1457611"/>
              <a:gd name="connsiteX4" fmla="*/ 187108 w 773698"/>
              <a:gd name="connsiteY4" fmla="*/ 1450422 h 1457611"/>
              <a:gd name="connsiteX5" fmla="*/ 3509 w 773698"/>
              <a:gd name="connsiteY5" fmla="*/ 1304173 h 1457611"/>
              <a:gd name="connsiteX0" fmla="*/ 4631 w 774820"/>
              <a:gd name="connsiteY0" fmla="*/ 1304173 h 1462160"/>
              <a:gd name="connsiteX1" fmla="*/ 504175 w 774820"/>
              <a:gd name="connsiteY1" fmla="*/ 1064875 h 1462160"/>
              <a:gd name="connsiteX2" fmla="*/ 450099 w 774820"/>
              <a:gd name="connsiteY2" fmla="*/ 0 h 1462160"/>
              <a:gd name="connsiteX3" fmla="*/ 770143 w 774820"/>
              <a:gd name="connsiteY3" fmla="*/ 1263700 h 1462160"/>
              <a:gd name="connsiteX4" fmla="*/ 188230 w 774820"/>
              <a:gd name="connsiteY4" fmla="*/ 1450422 h 1462160"/>
              <a:gd name="connsiteX5" fmla="*/ 4631 w 774820"/>
              <a:gd name="connsiteY5" fmla="*/ 1304173 h 1462160"/>
              <a:gd name="connsiteX0" fmla="*/ 4631 w 773938"/>
              <a:gd name="connsiteY0" fmla="*/ 1353332 h 1513082"/>
              <a:gd name="connsiteX1" fmla="*/ 504175 w 773938"/>
              <a:gd name="connsiteY1" fmla="*/ 1114034 h 1513082"/>
              <a:gd name="connsiteX2" fmla="*/ 429638 w 773938"/>
              <a:gd name="connsiteY2" fmla="*/ 0 h 1513082"/>
              <a:gd name="connsiteX3" fmla="*/ 770143 w 773938"/>
              <a:gd name="connsiteY3" fmla="*/ 1312859 h 1513082"/>
              <a:gd name="connsiteX4" fmla="*/ 188230 w 773938"/>
              <a:gd name="connsiteY4" fmla="*/ 1499581 h 1513082"/>
              <a:gd name="connsiteX5" fmla="*/ 4631 w 773938"/>
              <a:gd name="connsiteY5" fmla="*/ 1353332 h 1513082"/>
              <a:gd name="connsiteX0" fmla="*/ 4631 w 774076"/>
              <a:gd name="connsiteY0" fmla="*/ 1306310 h 1464370"/>
              <a:gd name="connsiteX1" fmla="*/ 504175 w 774076"/>
              <a:gd name="connsiteY1" fmla="*/ 1067012 h 1464370"/>
              <a:gd name="connsiteX2" fmla="*/ 433060 w 774076"/>
              <a:gd name="connsiteY2" fmla="*/ 0 h 1464370"/>
              <a:gd name="connsiteX3" fmla="*/ 770143 w 774076"/>
              <a:gd name="connsiteY3" fmla="*/ 1265837 h 1464370"/>
              <a:gd name="connsiteX4" fmla="*/ 188230 w 774076"/>
              <a:gd name="connsiteY4" fmla="*/ 1452559 h 1464370"/>
              <a:gd name="connsiteX5" fmla="*/ 4631 w 774076"/>
              <a:gd name="connsiteY5" fmla="*/ 1306310 h 146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076" h="1464370">
                <a:moveTo>
                  <a:pt x="4631" y="1306310"/>
                </a:moveTo>
                <a:cubicBezTo>
                  <a:pt x="33180" y="1192180"/>
                  <a:pt x="432770" y="1284730"/>
                  <a:pt x="504175" y="1067012"/>
                </a:cubicBezTo>
                <a:cubicBezTo>
                  <a:pt x="575580" y="849294"/>
                  <a:pt x="235955" y="420621"/>
                  <a:pt x="433060" y="0"/>
                </a:cubicBezTo>
                <a:cubicBezTo>
                  <a:pt x="522884" y="644679"/>
                  <a:pt x="810948" y="1023744"/>
                  <a:pt x="770143" y="1265837"/>
                </a:cubicBezTo>
                <a:cubicBezTo>
                  <a:pt x="729338" y="1507930"/>
                  <a:pt x="291765" y="1466892"/>
                  <a:pt x="188230" y="1452559"/>
                </a:cubicBezTo>
                <a:cubicBezTo>
                  <a:pt x="84695" y="1438226"/>
                  <a:pt x="-23918" y="1420440"/>
                  <a:pt x="4631" y="130631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979992" y="804255"/>
            <a:ext cx="1080000" cy="1080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979992" y="804255"/>
            <a:ext cx="1080000" cy="1080000"/>
          </a:xfrm>
          <a:prstGeom prst="line">
            <a:avLst/>
          </a:prstGeom>
          <a:ln w="177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831839">
            <a:off x="8655635" y="827832"/>
            <a:ext cx="977443" cy="1080000"/>
          </a:xfrm>
          <a:custGeom>
            <a:avLst/>
            <a:gdLst>
              <a:gd name="connsiteX0" fmla="*/ 0 w 1080000"/>
              <a:gd name="connsiteY0" fmla="*/ 540000 h 1080000"/>
              <a:gd name="connsiteX1" fmla="*/ 540000 w 1080000"/>
              <a:gd name="connsiteY1" fmla="*/ 0 h 1080000"/>
              <a:gd name="connsiteX2" fmla="*/ 1080000 w 1080000"/>
              <a:gd name="connsiteY2" fmla="*/ 540000 h 1080000"/>
              <a:gd name="connsiteX3" fmla="*/ 540000 w 1080000"/>
              <a:gd name="connsiteY3" fmla="*/ 1080000 h 1080000"/>
              <a:gd name="connsiteX4" fmla="*/ 0 w 1080000"/>
              <a:gd name="connsiteY4" fmla="*/ 540000 h 1080000"/>
              <a:gd name="connsiteX0" fmla="*/ 0 w 1080000"/>
              <a:gd name="connsiteY0" fmla="*/ 540000 h 1080000"/>
              <a:gd name="connsiteX1" fmla="*/ 540000 w 1080000"/>
              <a:gd name="connsiteY1" fmla="*/ 0 h 1080000"/>
              <a:gd name="connsiteX2" fmla="*/ 1080000 w 1080000"/>
              <a:gd name="connsiteY2" fmla="*/ 540000 h 1080000"/>
              <a:gd name="connsiteX3" fmla="*/ 540000 w 1080000"/>
              <a:gd name="connsiteY3" fmla="*/ 1080000 h 1080000"/>
              <a:gd name="connsiteX4" fmla="*/ 91440 w 1080000"/>
              <a:gd name="connsiteY4" fmla="*/ 631440 h 1080000"/>
              <a:gd name="connsiteX0" fmla="*/ 0 w 1080000"/>
              <a:gd name="connsiteY0" fmla="*/ 540000 h 1080000"/>
              <a:gd name="connsiteX1" fmla="*/ 540000 w 1080000"/>
              <a:gd name="connsiteY1" fmla="*/ 0 h 1080000"/>
              <a:gd name="connsiteX2" fmla="*/ 1080000 w 1080000"/>
              <a:gd name="connsiteY2" fmla="*/ 540000 h 1080000"/>
              <a:gd name="connsiteX3" fmla="*/ 540000 w 108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080000">
                <a:moveTo>
                  <a:pt x="0" y="540000"/>
                </a:moveTo>
                <a:cubicBezTo>
                  <a:pt x="0" y="241766"/>
                  <a:pt x="241766" y="0"/>
                  <a:pt x="540000" y="0"/>
                </a:cubicBezTo>
                <a:cubicBezTo>
                  <a:pt x="838234" y="0"/>
                  <a:pt x="1080000" y="241766"/>
                  <a:pt x="1080000" y="540000"/>
                </a:cubicBezTo>
                <a:cubicBezTo>
                  <a:pt x="1080000" y="838234"/>
                  <a:pt x="838234" y="1080000"/>
                  <a:pt x="540000" y="1080000"/>
                </a:cubicBezTo>
              </a:path>
            </a:pathLst>
          </a:custGeom>
          <a:noFill/>
          <a:ln w="152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rot="2503824">
            <a:off x="8426832" y="889305"/>
            <a:ext cx="593944" cy="369901"/>
            <a:chOff x="8253013" y="1064354"/>
            <a:chExt cx="593944" cy="369901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8253013" y="1074255"/>
              <a:ext cx="360000" cy="360000"/>
            </a:xfrm>
            <a:prstGeom prst="line">
              <a:avLst/>
            </a:prstGeom>
            <a:ln w="177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8486957" y="1064354"/>
              <a:ext cx="360000" cy="360000"/>
            </a:xfrm>
            <a:prstGeom prst="line">
              <a:avLst/>
            </a:prstGeom>
            <a:ln w="177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88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沁东</cp:lastModifiedBy>
  <cp:revision>3</cp:revision>
  <dcterms:created xsi:type="dcterms:W3CDTF">2018-06-30T13:21:16Z</dcterms:created>
  <dcterms:modified xsi:type="dcterms:W3CDTF">2018-06-30T13:33:09Z</dcterms:modified>
</cp:coreProperties>
</file>