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1122A-486E-4085-A964-BE34AF152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CBF72C-7CCC-4F40-ADB1-709E8A6EC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3099-BB6F-493A-ABA1-65572AAE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06C1-28A2-49D6-BE7D-8039203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27010-2CE3-4F74-844F-BB57552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64B4-ED24-4C68-9D51-C408648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7E299-3344-4CEF-AD32-4580EE98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B5E45-A28A-42ED-9D2D-BDA86C11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A1B93-EEE1-4961-AA6F-E6086672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26F1E-936C-454E-8000-0207728E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8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9D6663-C5A8-49C1-9C13-A6FCCC07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D6DBF-6130-417A-AB3B-20A148A8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AA5BB-30A3-4ECF-B36C-931F74E3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65512-58D9-4E29-A09A-72705430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B3B06-5342-4717-AF3D-9E4EE768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8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8B75-136B-45CB-86BF-AEDE0606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133AB-73C5-433A-8F3F-03A43AA1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800B9-C373-4DAB-A510-04ACD4D4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B2859-3798-42A9-A934-D9F865CB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D5FA7-4B43-40D8-9735-4B6AA383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6418-4ADC-4401-9F5B-0F75FBC1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FC9B2-27D9-4539-BC4D-B3BF5B3E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03420-B376-4288-AED1-2D257452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BE40F-306E-4623-B14B-0DF9E30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A9182-13A0-43A9-925B-4BD3F9FE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9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3C7D7-3FE0-46A2-BCFF-78CF8DD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7749F-8D1D-45E3-B499-455A418A9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F2ED8-413B-481E-9EC3-BAB4F627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C7AFF-D54E-4806-8E5A-7111A521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49A20-9619-4BAD-A942-8C05466A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44AF8-CFC7-4FBD-A3E7-5C7734E9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1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9B27-699C-47FC-950D-E9074B94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E7D9A-8A7D-4EBE-8833-1D40D137B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93F4B-FFE3-4BF5-B219-7413D774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CF337-4247-49C9-BA3E-8E1783A04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4E1E14-C4A2-4DA3-B7ED-2CAFFD15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02CDD4-DDE9-43C5-9517-D9A78C09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525178-CF0C-465B-AF4F-6EFB4ABE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A85313-55AA-4746-857F-7A066806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8ED25-FCFB-462F-A82F-894EF4C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9835F-3462-46C4-B530-603E46A4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0887C7-ABB0-4481-BA99-39D919C7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92CB1-D56B-412E-B840-D2CF1EF4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7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26226-175D-453F-AE8F-3FD09E8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45AA5-80F2-42F7-8ABE-931882B0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5955F-4D77-4696-B949-D9FE497B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654B9-277D-48F0-9D14-C49E4610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46C73-8CE0-487B-A4BE-B65C90FE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CF084-09AA-4FED-8361-13C7C626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B7189-1A7F-4DA7-9DBE-971D9B63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4528-144D-4816-833D-329002E1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2A132-0935-4A71-9E93-FF5D73EB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A092-08AC-479C-91CF-56576C3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FDFD4-F412-488C-9068-B22B3D8F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5A4757-DB88-4EC1-A410-EF868012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9A26A-E2C6-48AA-A369-ADED5484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DEB12-88DC-4463-A10E-F1AB1F2F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BE7F0-3E6B-45CB-A722-AF8B275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F81461-D7CB-4AA7-9233-966F451C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DBCC1-4753-4D30-9C7D-EA6E5649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680D5-61BC-4D11-8332-6657CE5D1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EF64-237B-462F-8E3E-2060E359C78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C9C88-AB5D-464A-B766-014937A99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36D20-72D0-43AB-B1A1-FCDA1855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33EC-8D3E-4B45-B6A7-0D4C776C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BA44A4-5EDB-4098-A259-264DD83494CD}"/>
              </a:ext>
            </a:extLst>
          </p:cNvPr>
          <p:cNvCxnSpPr/>
          <p:nvPr/>
        </p:nvCxnSpPr>
        <p:spPr>
          <a:xfrm>
            <a:off x="914400" y="3429000"/>
            <a:ext cx="89611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9394BDF5-0C33-43B3-AC36-22F4F1729526}"/>
              </a:ext>
            </a:extLst>
          </p:cNvPr>
          <p:cNvSpPr/>
          <p:nvPr/>
        </p:nvSpPr>
        <p:spPr>
          <a:xfrm>
            <a:off x="1118382" y="3256671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6A1198-AD9D-4096-8C6B-B00B6FF76BEC}"/>
              </a:ext>
            </a:extLst>
          </p:cNvPr>
          <p:cNvSpPr txBox="1"/>
          <p:nvPr/>
        </p:nvSpPr>
        <p:spPr>
          <a:xfrm>
            <a:off x="2666072" y="3636500"/>
            <a:ext cx="1795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Background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Low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D58B027-E183-4EA9-9E71-18C1BA5ED646}"/>
              </a:ext>
            </a:extLst>
          </p:cNvPr>
          <p:cNvSpPr/>
          <p:nvPr/>
        </p:nvSpPr>
        <p:spPr>
          <a:xfrm>
            <a:off x="2140634" y="3253154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97C4C6-1728-49A0-880C-2C58E235EE97}"/>
              </a:ext>
            </a:extLst>
          </p:cNvPr>
          <p:cNvSpPr txBox="1"/>
          <p:nvPr/>
        </p:nvSpPr>
        <p:spPr>
          <a:xfrm>
            <a:off x="1579175" y="2680715"/>
            <a:ext cx="163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Background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61D4B9-4C27-4FED-BFD5-0246474BD8C6}"/>
              </a:ext>
            </a:extLst>
          </p:cNvPr>
          <p:cNvSpPr/>
          <p:nvPr/>
        </p:nvSpPr>
        <p:spPr>
          <a:xfrm>
            <a:off x="3212123" y="3253154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6D8782-7D50-45E2-82A4-CB9F069CBB3B}"/>
              </a:ext>
            </a:extLst>
          </p:cNvPr>
          <p:cNvSpPr txBox="1"/>
          <p:nvPr/>
        </p:nvSpPr>
        <p:spPr>
          <a:xfrm>
            <a:off x="396729" y="3636500"/>
            <a:ext cx="191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Background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High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772595B-1D0D-4313-9CFE-6C50118D2FB0}"/>
              </a:ext>
            </a:extLst>
          </p:cNvPr>
          <p:cNvSpPr/>
          <p:nvPr/>
        </p:nvSpPr>
        <p:spPr>
          <a:xfrm>
            <a:off x="6560732" y="3228125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E61BD9-E55F-4376-9A9A-F564394150BD}"/>
              </a:ext>
            </a:extLst>
          </p:cNvPr>
          <p:cNvSpPr txBox="1"/>
          <p:nvPr/>
        </p:nvSpPr>
        <p:spPr>
          <a:xfrm>
            <a:off x="5701267" y="2371181"/>
            <a:ext cx="1821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ThemeColor</a:t>
            </a:r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Low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058FEDB-76B4-4578-A39E-2504F45FEA81}"/>
              </a:ext>
            </a:extLst>
          </p:cNvPr>
          <p:cNvSpPr/>
          <p:nvPr/>
        </p:nvSpPr>
        <p:spPr>
          <a:xfrm>
            <a:off x="7664584" y="3253154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ABF8EB-D318-434D-82B4-2A912679973D}"/>
              </a:ext>
            </a:extLst>
          </p:cNvPr>
          <p:cNvSpPr txBox="1"/>
          <p:nvPr/>
        </p:nvSpPr>
        <p:spPr>
          <a:xfrm>
            <a:off x="7055815" y="3752966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ThemeColor</a:t>
            </a:r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B2A26C2-C8CA-48D3-A115-347A6E521D88}"/>
              </a:ext>
            </a:extLst>
          </p:cNvPr>
          <p:cNvSpPr/>
          <p:nvPr/>
        </p:nvSpPr>
        <p:spPr>
          <a:xfrm>
            <a:off x="8662331" y="3253154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D665E4-FC92-462A-99B6-4CD9AB84D9AC}"/>
              </a:ext>
            </a:extLst>
          </p:cNvPr>
          <p:cNvSpPr txBox="1"/>
          <p:nvPr/>
        </p:nvSpPr>
        <p:spPr>
          <a:xfrm>
            <a:off x="8190411" y="2370302"/>
            <a:ext cx="1821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ThemeColor</a:t>
            </a:r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High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6AE24-1AD3-40BC-88AC-809E2A3A0528}"/>
              </a:ext>
            </a:extLst>
          </p:cNvPr>
          <p:cNvSpPr txBox="1"/>
          <p:nvPr/>
        </p:nvSpPr>
        <p:spPr>
          <a:xfrm>
            <a:off x="9660078" y="3552911"/>
            <a:ext cx="7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Light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FFDF36-4270-49A8-935E-416A9EA3673C}"/>
              </a:ext>
            </a:extLst>
          </p:cNvPr>
          <p:cNvSpPr/>
          <p:nvPr/>
        </p:nvSpPr>
        <p:spPr>
          <a:xfrm>
            <a:off x="56272" y="1305658"/>
            <a:ext cx="10834467" cy="3545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566418-4435-458E-85CD-32BA6FABF181}"/>
              </a:ext>
            </a:extLst>
          </p:cNvPr>
          <p:cNvSpPr txBox="1"/>
          <p:nvPr/>
        </p:nvSpPr>
        <p:spPr>
          <a:xfrm>
            <a:off x="145672" y="1465623"/>
            <a:ext cx="18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DarkTheme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5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BA44A4-5EDB-4098-A259-264DD83494CD}"/>
              </a:ext>
            </a:extLst>
          </p:cNvPr>
          <p:cNvCxnSpPr/>
          <p:nvPr/>
        </p:nvCxnSpPr>
        <p:spPr>
          <a:xfrm>
            <a:off x="914400" y="3429000"/>
            <a:ext cx="89611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9394BDF5-0C33-43B3-AC36-22F4F1729526}"/>
              </a:ext>
            </a:extLst>
          </p:cNvPr>
          <p:cNvSpPr/>
          <p:nvPr/>
        </p:nvSpPr>
        <p:spPr>
          <a:xfrm>
            <a:off x="7424013" y="3241782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6A1198-AD9D-4096-8C6B-B00B6FF76BEC}"/>
              </a:ext>
            </a:extLst>
          </p:cNvPr>
          <p:cNvSpPr txBox="1"/>
          <p:nvPr/>
        </p:nvSpPr>
        <p:spPr>
          <a:xfrm>
            <a:off x="6625105" y="2313888"/>
            <a:ext cx="1795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Background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Low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D58B027-E183-4EA9-9E71-18C1BA5ED646}"/>
              </a:ext>
            </a:extLst>
          </p:cNvPr>
          <p:cNvSpPr/>
          <p:nvPr/>
        </p:nvSpPr>
        <p:spPr>
          <a:xfrm>
            <a:off x="8286430" y="3239292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97C4C6-1728-49A0-880C-2C58E235EE97}"/>
              </a:ext>
            </a:extLst>
          </p:cNvPr>
          <p:cNvSpPr txBox="1"/>
          <p:nvPr/>
        </p:nvSpPr>
        <p:spPr>
          <a:xfrm>
            <a:off x="7604117" y="3747935"/>
            <a:ext cx="163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Background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61D4B9-4C27-4FED-BFD5-0246474BD8C6}"/>
              </a:ext>
            </a:extLst>
          </p:cNvPr>
          <p:cNvSpPr/>
          <p:nvPr/>
        </p:nvSpPr>
        <p:spPr>
          <a:xfrm>
            <a:off x="9149556" y="3228125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6D8782-7D50-45E2-82A4-CB9F069CBB3B}"/>
              </a:ext>
            </a:extLst>
          </p:cNvPr>
          <p:cNvSpPr txBox="1"/>
          <p:nvPr/>
        </p:nvSpPr>
        <p:spPr>
          <a:xfrm>
            <a:off x="2856447" y="3697838"/>
            <a:ext cx="191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ThemeColor</a:t>
            </a:r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High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772595B-1D0D-4313-9CFE-6C50118D2FB0}"/>
              </a:ext>
            </a:extLst>
          </p:cNvPr>
          <p:cNvSpPr/>
          <p:nvPr/>
        </p:nvSpPr>
        <p:spPr>
          <a:xfrm>
            <a:off x="3513028" y="3265052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E61BD9-E55F-4376-9A9A-F564394150BD}"/>
              </a:ext>
            </a:extLst>
          </p:cNvPr>
          <p:cNvSpPr txBox="1"/>
          <p:nvPr/>
        </p:nvSpPr>
        <p:spPr>
          <a:xfrm>
            <a:off x="4840349" y="3697838"/>
            <a:ext cx="1821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ThemeColor</a:t>
            </a:r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Low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058FEDB-76B4-4578-A39E-2504F45FEA81}"/>
              </a:ext>
            </a:extLst>
          </p:cNvPr>
          <p:cNvSpPr/>
          <p:nvPr/>
        </p:nvSpPr>
        <p:spPr>
          <a:xfrm>
            <a:off x="4427068" y="3249534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ABF8EB-D318-434D-82B4-2A912679973D}"/>
              </a:ext>
            </a:extLst>
          </p:cNvPr>
          <p:cNvSpPr txBox="1"/>
          <p:nvPr/>
        </p:nvSpPr>
        <p:spPr>
          <a:xfrm>
            <a:off x="3985501" y="2635314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ThemeColor</a:t>
            </a:r>
            <a:endParaRPr lang="en-US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B2A26C2-C8CA-48D3-A115-347A6E521D88}"/>
              </a:ext>
            </a:extLst>
          </p:cNvPr>
          <p:cNvSpPr/>
          <p:nvPr/>
        </p:nvSpPr>
        <p:spPr>
          <a:xfrm>
            <a:off x="5363794" y="3265052"/>
            <a:ext cx="351692" cy="3516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D665E4-FC92-462A-99B6-4CD9AB84D9AC}"/>
              </a:ext>
            </a:extLst>
          </p:cNvPr>
          <p:cNvSpPr txBox="1"/>
          <p:nvPr/>
        </p:nvSpPr>
        <p:spPr>
          <a:xfrm>
            <a:off x="8462276" y="2286077"/>
            <a:ext cx="1821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Foreground</a:t>
            </a:r>
          </a:p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High Contrast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6AE24-1AD3-40BC-88AC-809E2A3A0528}"/>
              </a:ext>
            </a:extLst>
          </p:cNvPr>
          <p:cNvSpPr txBox="1"/>
          <p:nvPr/>
        </p:nvSpPr>
        <p:spPr>
          <a:xfrm>
            <a:off x="9660078" y="3552911"/>
            <a:ext cx="79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Light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FFDF36-4270-49A8-935E-416A9EA3673C}"/>
              </a:ext>
            </a:extLst>
          </p:cNvPr>
          <p:cNvSpPr/>
          <p:nvPr/>
        </p:nvSpPr>
        <p:spPr>
          <a:xfrm>
            <a:off x="56272" y="1305658"/>
            <a:ext cx="10834467" cy="3545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566418-4435-458E-85CD-32BA6FABF181}"/>
              </a:ext>
            </a:extLst>
          </p:cNvPr>
          <p:cNvSpPr txBox="1"/>
          <p:nvPr/>
        </p:nvSpPr>
        <p:spPr>
          <a:xfrm>
            <a:off x="145672" y="1465623"/>
            <a:ext cx="190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LightTheme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97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思源黑体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mirai ijrys</dc:creator>
  <cp:lastModifiedBy>mirai ijrys</cp:lastModifiedBy>
  <cp:revision>5</cp:revision>
  <dcterms:created xsi:type="dcterms:W3CDTF">2019-12-26T01:17:00Z</dcterms:created>
  <dcterms:modified xsi:type="dcterms:W3CDTF">2019-12-26T01:29:02Z</dcterms:modified>
</cp:coreProperties>
</file>