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900F3-A21A-4332-A4E6-8DA7CEED0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45C30F-205D-4E4C-8AE0-A9A6E9639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7B11B-E327-4A45-B65C-10B552ED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B4F7-1F5E-48DF-B518-02E7BBE7FF1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12D66-380A-49F9-87A3-3EF795A5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CF205-C940-4C75-BAE3-0D51A61F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073-2A4F-4378-8A52-C331CFEC0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4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1B1AA-AF79-4EF0-971C-F0D856D0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DD7772-190A-456C-A8FF-ACC3BA29B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B2322-895C-407A-9FB2-96DE6242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B4F7-1F5E-48DF-B518-02E7BBE7FF1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CA1B3-0D90-4FFF-8B89-8AC68065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E5B77-42E7-4BEB-9BCB-CEB26E78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073-2A4F-4378-8A52-C331CFEC0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1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0CD0C1-E401-43A0-BD8D-5419D29D5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2570A-67EA-4AFF-8DA8-8FAAB0618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7AF46-5469-4E76-AC84-4E8E4242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B4F7-1F5E-48DF-B518-02E7BBE7FF1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91EFC-5998-4AA5-855D-A868360E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8CD24-1AFB-4344-B1E4-C04F6A37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073-2A4F-4378-8A52-C331CFEC0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64837-A261-4DB0-BF0E-76B48CDF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E4FD7-4E6A-40F4-8ECF-88C37511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7EA3D-7C28-41F5-8AD3-4D03AADF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B4F7-1F5E-48DF-B518-02E7BBE7FF1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0E86F-F3BE-4E21-BC54-6503E6D2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43578-4BFF-4602-855E-6EF6480A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073-2A4F-4378-8A52-C331CFEC0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4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269E-CD36-4295-B17C-F0EEE87B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0282F-E6E3-4576-94DE-0B55B47D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24CC4-E276-44CF-A162-E89E4D7C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B4F7-1F5E-48DF-B518-02E7BBE7FF1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91F58-10B6-4D35-9FFB-64D42599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3F177-BF61-47F3-8A4E-ADB7F23F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073-2A4F-4378-8A52-C331CFEC0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7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69460-2A30-4078-A4D2-B89F1C4B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AB732-3765-4CFC-9560-1136D4C4F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C44D0-CA6D-49C3-A590-00F9CE079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E2DEB9-EC77-4290-A56B-336EAD70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B4F7-1F5E-48DF-B518-02E7BBE7FF1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60AA8-83F0-456F-8F90-BEA7B17F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AECBF-4218-4CE0-BA61-B8386A42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073-2A4F-4378-8A52-C331CFEC0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3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9034A-C6F3-407C-BA7F-BC98DC12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6D967-215F-4657-99B5-78BA4966E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8B0C85-6D2F-4757-B8DC-946FA5BB3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00F42E-A7B9-4EDC-ADAF-A37F65ECC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B5440F-2946-4B52-BE5E-5B72864A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FB981B-26C1-4503-98D0-889D0E13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B4F7-1F5E-48DF-B518-02E7BBE7FF1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14BAB9-03BA-4D5E-86B1-C1F5039E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356B56-A9B8-41A1-B8E8-490746A3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073-2A4F-4378-8A52-C331CFEC0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1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C6A28-7367-4B5F-BC97-39041A4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8C315D-3C2D-4DF2-8A90-16E16799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B4F7-1F5E-48DF-B518-02E7BBE7FF1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D508A9-ABC8-4EAE-93BA-4B6ED5AA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D9498-9ABE-4053-A991-1530522F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073-2A4F-4378-8A52-C331CFEC0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7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5F13A9-7F60-4F23-AE50-AA157C6E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B4F7-1F5E-48DF-B518-02E7BBE7FF1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5A0BAF-A8EC-45FA-A916-DAA07A6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AF812-1A9A-4613-8460-440154ED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073-2A4F-4378-8A52-C331CFEC0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5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0758-0B99-4D31-96ED-6FD4432F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E8E03-E239-4E5D-AEE6-CF17094E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57F6F9-73F7-4B51-B0BE-5D3B1EA02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DAC34-73B6-4744-A6E1-802C8586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B4F7-1F5E-48DF-B518-02E7BBE7FF1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18F54-DCDC-42A6-B04C-F367D856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0E958-42DB-41E0-A194-C9B9931B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073-2A4F-4378-8A52-C331CFEC0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9959-16C2-4AF6-A988-445E8DCA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E561B6-AA65-4575-864B-F0A270BA3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87B3D-0AB0-47D9-8396-5C347E325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C86E9B-82C2-465D-BE9B-C70AA2C7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B4F7-1F5E-48DF-B518-02E7BBE7FF1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D5625-B27D-4803-BBFD-319AF8EB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5B494-5549-4CFB-9FEC-98B4D3D3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2073-2A4F-4378-8A52-C331CFEC0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46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0FDD96-5B5A-430D-AE8A-A94B2F4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D0AAB-7589-490D-A8D3-CF69244B6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4DF72-40E5-47B5-8002-24A623169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B4F7-1F5E-48DF-B518-02E7BBE7FF12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B6DF0-02CD-4086-B908-DDE753ED6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03E84-35A2-4272-8B91-A5868CDDB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2073-2A4F-4378-8A52-C331CFEC0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6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A9E27F9-ABCD-4D53-83A0-6AF7E18F0E50}"/>
              </a:ext>
            </a:extLst>
          </p:cNvPr>
          <p:cNvCxnSpPr>
            <a:cxnSpLocks/>
          </p:cNvCxnSpPr>
          <p:nvPr/>
        </p:nvCxnSpPr>
        <p:spPr>
          <a:xfrm>
            <a:off x="2659310" y="3313651"/>
            <a:ext cx="5956184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B7A2E7-258D-409D-A81D-963C505891E1}"/>
              </a:ext>
            </a:extLst>
          </p:cNvPr>
          <p:cNvCxnSpPr>
            <a:cxnSpLocks/>
          </p:cNvCxnSpPr>
          <p:nvPr/>
        </p:nvCxnSpPr>
        <p:spPr>
          <a:xfrm flipV="1">
            <a:off x="3608664" y="461396"/>
            <a:ext cx="0" cy="370793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E7F430-5C88-4807-BF55-5C1154379638}"/>
              </a:ext>
            </a:extLst>
          </p:cNvPr>
          <p:cNvCxnSpPr>
            <a:cxnSpLocks/>
          </p:cNvCxnSpPr>
          <p:nvPr/>
        </p:nvCxnSpPr>
        <p:spPr>
          <a:xfrm flipV="1">
            <a:off x="2915174" y="865843"/>
            <a:ext cx="2371288" cy="3457662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161A1B-C170-4228-9DCC-1987E1260B5B}"/>
              </a:ext>
            </a:extLst>
          </p:cNvPr>
          <p:cNvSpPr txBox="1"/>
          <p:nvPr/>
        </p:nvSpPr>
        <p:spPr>
          <a:xfrm>
            <a:off x="8615494" y="3063001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zh-CN" altLang="en-US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B35F80-9476-4C4A-8B8B-730208A05CED}"/>
              </a:ext>
            </a:extLst>
          </p:cNvPr>
          <p:cNvSpPr txBox="1"/>
          <p:nvPr/>
        </p:nvSpPr>
        <p:spPr>
          <a:xfrm>
            <a:off x="3049398" y="6711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zh-CN" alt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15F44D-B2A3-4C55-865B-4D80D0F55905}"/>
              </a:ext>
            </a:extLst>
          </p:cNvPr>
          <p:cNvSpPr txBox="1"/>
          <p:nvPr/>
        </p:nvSpPr>
        <p:spPr>
          <a:xfrm>
            <a:off x="5608582" y="35812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  <a:latin typeface="Consolas" panose="020B0609020204030204" pitchFamily="49" charset="0"/>
              </a:rPr>
              <a:t>z</a:t>
            </a:r>
            <a:endParaRPr lang="zh-CN" altLang="en-US" sz="3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BF7810-83C6-441B-A431-E63A77952002}"/>
              </a:ext>
            </a:extLst>
          </p:cNvPr>
          <p:cNvSpPr txBox="1"/>
          <p:nvPr/>
        </p:nvSpPr>
        <p:spPr>
          <a:xfrm>
            <a:off x="3608664" y="50837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使用右手坐标系</a:t>
            </a:r>
          </a:p>
        </p:txBody>
      </p:sp>
    </p:spTree>
    <p:extLst>
      <p:ext uri="{BB962C8B-B14F-4D97-AF65-F5344CB8AC3E}">
        <p14:creationId xmlns:p14="http://schemas.microsoft.com/office/powerpoint/2010/main" val="132381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震淼</dc:creator>
  <cp:lastModifiedBy>韩 震淼</cp:lastModifiedBy>
  <cp:revision>6</cp:revision>
  <dcterms:created xsi:type="dcterms:W3CDTF">2020-04-03T08:37:11Z</dcterms:created>
  <dcterms:modified xsi:type="dcterms:W3CDTF">2020-04-03T10:24:18Z</dcterms:modified>
</cp:coreProperties>
</file>