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F1F"/>
    <a:srgbClr val="AC75D5"/>
    <a:srgbClr val="9148C8"/>
    <a:srgbClr val="C8C8C8"/>
    <a:srgbClr val="3F7F1F"/>
    <a:srgbClr val="7FF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7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0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5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1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5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F3DF-FDCE-412D-B346-A67536A540B9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16F0-C4C4-4DB9-8D0B-F0E8507B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0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9786" y="211505"/>
            <a:ext cx="4560105" cy="3786905"/>
            <a:chOff x="39786" y="211505"/>
            <a:chExt cx="4560105" cy="3786905"/>
          </a:xfrm>
        </p:grpSpPr>
        <p:sp>
          <p:nvSpPr>
            <p:cNvPr id="4" name="矩形 3"/>
            <p:cNvSpPr/>
            <p:nvPr/>
          </p:nvSpPr>
          <p:spPr>
            <a:xfrm>
              <a:off x="667859" y="211505"/>
              <a:ext cx="360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39786" y="691791"/>
              <a:ext cx="2022764" cy="1799739"/>
            </a:xfrm>
            <a:prstGeom prst="line">
              <a:avLst/>
            </a:prstGeom>
            <a:ln w="254000">
              <a:solidFill>
                <a:srgbClr val="9148C8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055786" y="691791"/>
              <a:ext cx="1006764" cy="3306619"/>
            </a:xfrm>
            <a:prstGeom prst="line">
              <a:avLst/>
            </a:prstGeom>
            <a:ln w="254000">
              <a:solidFill>
                <a:srgbClr val="9148C8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072276" y="691791"/>
              <a:ext cx="2527615" cy="1863591"/>
            </a:xfrm>
            <a:prstGeom prst="line">
              <a:avLst/>
            </a:prstGeom>
            <a:ln w="254000">
              <a:solidFill>
                <a:srgbClr val="9148C8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7651" y="1443865"/>
              <a:ext cx="357020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0" b="1" dirty="0" smtClean="0">
                  <a:ln w="63500">
                    <a:solidFill>
                      <a:srgbClr val="AC75D5"/>
                    </a:solidFill>
                  </a:ln>
                  <a:solidFill>
                    <a:srgbClr val="C8C8C8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anose="020B0609020204030204" pitchFamily="49" charset="0"/>
                  <a:ea typeface="黑体" panose="02010609060101010101" pitchFamily="49" charset="-122"/>
                </a:rPr>
                <a:t>Pro</a:t>
              </a:r>
              <a:endParaRPr lang="zh-CN" altLang="en-US" sz="16000" b="1" dirty="0">
                <a:ln w="63500">
                  <a:solidFill>
                    <a:srgbClr val="AC75D5"/>
                  </a:solidFill>
                </a:ln>
                <a:solidFill>
                  <a:srgbClr val="C8C8C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51168" y="4750484"/>
            <a:ext cx="1509204" cy="78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611459" y="598077"/>
            <a:ext cx="4601487" cy="3786905"/>
            <a:chOff x="39786" y="211505"/>
            <a:chExt cx="4601487" cy="3786905"/>
          </a:xfrm>
        </p:grpSpPr>
        <p:sp>
          <p:nvSpPr>
            <p:cNvPr id="23" name="矩形 22"/>
            <p:cNvSpPr/>
            <p:nvPr/>
          </p:nvSpPr>
          <p:spPr>
            <a:xfrm>
              <a:off x="667859" y="211505"/>
              <a:ext cx="360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39786" y="691791"/>
              <a:ext cx="2022764" cy="1799739"/>
            </a:xfrm>
            <a:prstGeom prst="line">
              <a:avLst/>
            </a:prstGeom>
            <a:ln w="2540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062550" y="691791"/>
              <a:ext cx="2329341" cy="3119714"/>
            </a:xfrm>
            <a:prstGeom prst="line">
              <a:avLst/>
            </a:prstGeom>
            <a:ln w="2540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072276" y="691791"/>
              <a:ext cx="2568997" cy="752074"/>
            </a:xfrm>
            <a:prstGeom prst="line">
              <a:avLst/>
            </a:prstGeom>
            <a:ln w="2540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97651" y="1443865"/>
              <a:ext cx="357020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0" b="1" dirty="0" err="1" smtClean="0">
                  <a:ln w="635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anose="020B0609020204030204" pitchFamily="49" charset="0"/>
                  <a:ea typeface="黑体" panose="02010609060101010101" pitchFamily="49" charset="-122"/>
                </a:rPr>
                <a:t>Gra</a:t>
              </a:r>
              <a:endParaRPr lang="zh-CN" altLang="en-US" sz="16000" b="1" dirty="0">
                <a:ln w="635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46772" y="3039959"/>
            <a:ext cx="3600000" cy="3786905"/>
            <a:chOff x="4346772" y="3039959"/>
            <a:chExt cx="3600000" cy="3786905"/>
          </a:xfrm>
        </p:grpSpPr>
        <p:sp>
          <p:nvSpPr>
            <p:cNvPr id="2" name="矩形 1"/>
            <p:cNvSpPr/>
            <p:nvPr/>
          </p:nvSpPr>
          <p:spPr>
            <a:xfrm>
              <a:off x="4655786" y="3630176"/>
              <a:ext cx="2967055" cy="1882070"/>
            </a:xfrm>
            <a:prstGeom prst="rect">
              <a:avLst/>
            </a:prstGeom>
            <a:noFill/>
            <a:ln w="254000">
              <a:solidFill>
                <a:srgbClr val="3FB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346772" y="3039959"/>
              <a:ext cx="360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376564" y="4272319"/>
              <a:ext cx="357020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0" b="1" dirty="0" smtClean="0">
                  <a:ln w="63500">
                    <a:solidFill>
                      <a:srgbClr val="92D050"/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anose="020B0609020204030204" pitchFamily="49" charset="0"/>
                  <a:ea typeface="黑体" panose="02010609060101010101" pitchFamily="49" charset="-122"/>
                </a:rPr>
                <a:t>Map</a:t>
              </a:r>
              <a:endParaRPr lang="zh-CN" altLang="en-US" sz="16000" b="1" dirty="0">
                <a:ln w="63500">
                  <a:solidFill>
                    <a:srgbClr val="92D05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78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8970150" y="2731778"/>
            <a:ext cx="2269644" cy="2269644"/>
          </a:xfrm>
          <a:custGeom>
            <a:avLst/>
            <a:gdLst>
              <a:gd name="connsiteX0" fmla="*/ 1620000 w 3240000"/>
              <a:gd name="connsiteY0" fmla="*/ 1089527 h 3240000"/>
              <a:gd name="connsiteX1" fmla="*/ 1089527 w 3240000"/>
              <a:gd name="connsiteY1" fmla="*/ 1620000 h 3240000"/>
              <a:gd name="connsiteX2" fmla="*/ 1620000 w 3240000"/>
              <a:gd name="connsiteY2" fmla="*/ 2150473 h 3240000"/>
              <a:gd name="connsiteX3" fmla="*/ 2150473 w 3240000"/>
              <a:gd name="connsiteY3" fmla="*/ 1620000 h 3240000"/>
              <a:gd name="connsiteX4" fmla="*/ 1620000 w 3240000"/>
              <a:gd name="connsiteY4" fmla="*/ 1089527 h 3240000"/>
              <a:gd name="connsiteX5" fmla="*/ 807692 w 3240000"/>
              <a:gd name="connsiteY5" fmla="*/ 114487 h 3240000"/>
              <a:gd name="connsiteX6" fmla="*/ 807691 w 3240000"/>
              <a:gd name="connsiteY6" fmla="*/ 524877 h 3240000"/>
              <a:gd name="connsiteX7" fmla="*/ 1218082 w 3240000"/>
              <a:gd name="connsiteY7" fmla="*/ 935268 h 3240000"/>
              <a:gd name="connsiteX8" fmla="*/ 2021917 w 3240000"/>
              <a:gd name="connsiteY8" fmla="*/ 935268 h 3240000"/>
              <a:gd name="connsiteX9" fmla="*/ 2432308 w 3240000"/>
              <a:gd name="connsiteY9" fmla="*/ 524877 h 3240000"/>
              <a:gd name="connsiteX10" fmla="*/ 2432308 w 3240000"/>
              <a:gd name="connsiteY10" fmla="*/ 114487 h 3240000"/>
              <a:gd name="connsiteX11" fmla="*/ 0 w 3240000"/>
              <a:gd name="connsiteY11" fmla="*/ 0 h 3240000"/>
              <a:gd name="connsiteX12" fmla="*/ 2699989 w 3240000"/>
              <a:gd name="connsiteY12" fmla="*/ 0 h 3240000"/>
              <a:gd name="connsiteX13" fmla="*/ 3240000 w 3240000"/>
              <a:gd name="connsiteY13" fmla="*/ 540011 h 3240000"/>
              <a:gd name="connsiteX14" fmla="*/ 3240000 w 3240000"/>
              <a:gd name="connsiteY14" fmla="*/ 3240000 h 3240000"/>
              <a:gd name="connsiteX15" fmla="*/ 0 w 3240000"/>
              <a:gd name="connsiteY15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40000" h="3240000">
                <a:moveTo>
                  <a:pt x="1620000" y="1089527"/>
                </a:moveTo>
                <a:cubicBezTo>
                  <a:pt x="1327028" y="1089527"/>
                  <a:pt x="1089527" y="1327028"/>
                  <a:pt x="1089527" y="1620000"/>
                </a:cubicBezTo>
                <a:cubicBezTo>
                  <a:pt x="1089527" y="1912972"/>
                  <a:pt x="1327028" y="2150473"/>
                  <a:pt x="1620000" y="2150473"/>
                </a:cubicBezTo>
                <a:cubicBezTo>
                  <a:pt x="1912972" y="2150473"/>
                  <a:pt x="2150473" y="1912972"/>
                  <a:pt x="2150473" y="1620000"/>
                </a:cubicBezTo>
                <a:cubicBezTo>
                  <a:pt x="2150473" y="1327028"/>
                  <a:pt x="1912972" y="1089527"/>
                  <a:pt x="1620000" y="1089527"/>
                </a:cubicBezTo>
                <a:close/>
                <a:moveTo>
                  <a:pt x="807692" y="114487"/>
                </a:moveTo>
                <a:cubicBezTo>
                  <a:pt x="807692" y="251284"/>
                  <a:pt x="807691" y="388080"/>
                  <a:pt x="807691" y="524877"/>
                </a:cubicBezTo>
                <a:cubicBezTo>
                  <a:pt x="807691" y="751530"/>
                  <a:pt x="991429" y="935268"/>
                  <a:pt x="1218082" y="935268"/>
                </a:cubicBezTo>
                <a:lnTo>
                  <a:pt x="2021917" y="935268"/>
                </a:lnTo>
                <a:cubicBezTo>
                  <a:pt x="2248570" y="935268"/>
                  <a:pt x="2432308" y="751530"/>
                  <a:pt x="2432308" y="524877"/>
                </a:cubicBezTo>
                <a:lnTo>
                  <a:pt x="2432308" y="114487"/>
                </a:lnTo>
                <a:close/>
                <a:moveTo>
                  <a:pt x="0" y="0"/>
                </a:moveTo>
                <a:lnTo>
                  <a:pt x="2699989" y="0"/>
                </a:lnTo>
                <a:lnTo>
                  <a:pt x="3240000" y="540011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33875" y="3243604"/>
            <a:ext cx="3600000" cy="3600000"/>
            <a:chOff x="7062993" y="646545"/>
            <a:chExt cx="3600000" cy="3600000"/>
          </a:xfrm>
        </p:grpSpPr>
        <p:sp>
          <p:nvSpPr>
            <p:cNvPr id="6" name="矩形 5"/>
            <p:cNvSpPr/>
            <p:nvPr/>
          </p:nvSpPr>
          <p:spPr>
            <a:xfrm>
              <a:off x="7062993" y="646545"/>
              <a:ext cx="360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剪去单角的矩形 6"/>
            <p:cNvSpPr/>
            <p:nvPr/>
          </p:nvSpPr>
          <p:spPr>
            <a:xfrm>
              <a:off x="7242993" y="826545"/>
              <a:ext cx="3240000" cy="324000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332520" y="1916072"/>
              <a:ext cx="1060946" cy="1060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同侧圆角矩形 8"/>
            <p:cNvSpPr/>
            <p:nvPr/>
          </p:nvSpPr>
          <p:spPr>
            <a:xfrm rot="10800000">
              <a:off x="8050685" y="941032"/>
              <a:ext cx="1624616" cy="820781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75751" y="-564275"/>
            <a:ext cx="3600000" cy="3600000"/>
            <a:chOff x="6736019" y="135507"/>
            <a:chExt cx="3600000" cy="3600000"/>
          </a:xfrm>
        </p:grpSpPr>
        <p:sp>
          <p:nvSpPr>
            <p:cNvPr id="11" name="矩形 10"/>
            <p:cNvSpPr/>
            <p:nvPr/>
          </p:nvSpPr>
          <p:spPr>
            <a:xfrm>
              <a:off x="6736019" y="135507"/>
              <a:ext cx="360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916019" y="315507"/>
              <a:ext cx="3240000" cy="3240000"/>
            </a:xfrm>
            <a:custGeom>
              <a:avLst/>
              <a:gdLst>
                <a:gd name="connsiteX0" fmla="*/ 1620000 w 3240000"/>
                <a:gd name="connsiteY0" fmla="*/ 1089527 h 3240000"/>
                <a:gd name="connsiteX1" fmla="*/ 1089527 w 3240000"/>
                <a:gd name="connsiteY1" fmla="*/ 1620000 h 3240000"/>
                <a:gd name="connsiteX2" fmla="*/ 1620000 w 3240000"/>
                <a:gd name="connsiteY2" fmla="*/ 2150473 h 3240000"/>
                <a:gd name="connsiteX3" fmla="*/ 2150473 w 3240000"/>
                <a:gd name="connsiteY3" fmla="*/ 1620000 h 3240000"/>
                <a:gd name="connsiteX4" fmla="*/ 1620000 w 3240000"/>
                <a:gd name="connsiteY4" fmla="*/ 1089527 h 3240000"/>
                <a:gd name="connsiteX5" fmla="*/ 807692 w 3240000"/>
                <a:gd name="connsiteY5" fmla="*/ 114487 h 3240000"/>
                <a:gd name="connsiteX6" fmla="*/ 807691 w 3240000"/>
                <a:gd name="connsiteY6" fmla="*/ 524877 h 3240000"/>
                <a:gd name="connsiteX7" fmla="*/ 1218082 w 3240000"/>
                <a:gd name="connsiteY7" fmla="*/ 935268 h 3240000"/>
                <a:gd name="connsiteX8" fmla="*/ 2021917 w 3240000"/>
                <a:gd name="connsiteY8" fmla="*/ 935268 h 3240000"/>
                <a:gd name="connsiteX9" fmla="*/ 2432308 w 3240000"/>
                <a:gd name="connsiteY9" fmla="*/ 524877 h 3240000"/>
                <a:gd name="connsiteX10" fmla="*/ 2432308 w 3240000"/>
                <a:gd name="connsiteY10" fmla="*/ 114487 h 3240000"/>
                <a:gd name="connsiteX11" fmla="*/ 0 w 3240000"/>
                <a:gd name="connsiteY11" fmla="*/ 0 h 3240000"/>
                <a:gd name="connsiteX12" fmla="*/ 2699989 w 3240000"/>
                <a:gd name="connsiteY12" fmla="*/ 0 h 3240000"/>
                <a:gd name="connsiteX13" fmla="*/ 3240000 w 3240000"/>
                <a:gd name="connsiteY13" fmla="*/ 540011 h 3240000"/>
                <a:gd name="connsiteX14" fmla="*/ 3240000 w 3240000"/>
                <a:gd name="connsiteY14" fmla="*/ 3240000 h 3240000"/>
                <a:gd name="connsiteX15" fmla="*/ 0 w 3240000"/>
                <a:gd name="connsiteY15" fmla="*/ 3240000 h 32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40000" h="3240000">
                  <a:moveTo>
                    <a:pt x="1620000" y="1089527"/>
                  </a:moveTo>
                  <a:cubicBezTo>
                    <a:pt x="1327028" y="1089527"/>
                    <a:pt x="1089527" y="1327028"/>
                    <a:pt x="1089527" y="1620000"/>
                  </a:cubicBezTo>
                  <a:cubicBezTo>
                    <a:pt x="1089527" y="1912972"/>
                    <a:pt x="1327028" y="2150473"/>
                    <a:pt x="1620000" y="2150473"/>
                  </a:cubicBezTo>
                  <a:cubicBezTo>
                    <a:pt x="1912972" y="2150473"/>
                    <a:pt x="2150473" y="1912972"/>
                    <a:pt x="2150473" y="1620000"/>
                  </a:cubicBezTo>
                  <a:cubicBezTo>
                    <a:pt x="2150473" y="1327028"/>
                    <a:pt x="1912972" y="1089527"/>
                    <a:pt x="1620000" y="1089527"/>
                  </a:cubicBezTo>
                  <a:close/>
                  <a:moveTo>
                    <a:pt x="807692" y="114487"/>
                  </a:moveTo>
                  <a:cubicBezTo>
                    <a:pt x="807692" y="251284"/>
                    <a:pt x="807691" y="388080"/>
                    <a:pt x="807691" y="524877"/>
                  </a:cubicBezTo>
                  <a:cubicBezTo>
                    <a:pt x="807691" y="751530"/>
                    <a:pt x="991429" y="935268"/>
                    <a:pt x="1218082" y="935268"/>
                  </a:cubicBezTo>
                  <a:lnTo>
                    <a:pt x="2021917" y="935268"/>
                  </a:lnTo>
                  <a:cubicBezTo>
                    <a:pt x="2248570" y="935268"/>
                    <a:pt x="2432308" y="751530"/>
                    <a:pt x="2432308" y="524877"/>
                  </a:cubicBezTo>
                  <a:lnTo>
                    <a:pt x="2432308" y="114487"/>
                  </a:lnTo>
                  <a:close/>
                  <a:moveTo>
                    <a:pt x="0" y="0"/>
                  </a:moveTo>
                  <a:lnTo>
                    <a:pt x="2699989" y="0"/>
                  </a:lnTo>
                  <a:lnTo>
                    <a:pt x="3240000" y="540011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972940" y="2490949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8335047" y="3460166"/>
            <a:ext cx="2269644" cy="2269644"/>
          </a:xfrm>
          <a:custGeom>
            <a:avLst/>
            <a:gdLst>
              <a:gd name="connsiteX0" fmla="*/ 1620000 w 3240000"/>
              <a:gd name="connsiteY0" fmla="*/ 1089527 h 3240000"/>
              <a:gd name="connsiteX1" fmla="*/ 1089527 w 3240000"/>
              <a:gd name="connsiteY1" fmla="*/ 1620000 h 3240000"/>
              <a:gd name="connsiteX2" fmla="*/ 1620000 w 3240000"/>
              <a:gd name="connsiteY2" fmla="*/ 2150473 h 3240000"/>
              <a:gd name="connsiteX3" fmla="*/ 2150473 w 3240000"/>
              <a:gd name="connsiteY3" fmla="*/ 1620000 h 3240000"/>
              <a:gd name="connsiteX4" fmla="*/ 1620000 w 3240000"/>
              <a:gd name="connsiteY4" fmla="*/ 1089527 h 3240000"/>
              <a:gd name="connsiteX5" fmla="*/ 807692 w 3240000"/>
              <a:gd name="connsiteY5" fmla="*/ 114487 h 3240000"/>
              <a:gd name="connsiteX6" fmla="*/ 807691 w 3240000"/>
              <a:gd name="connsiteY6" fmla="*/ 524877 h 3240000"/>
              <a:gd name="connsiteX7" fmla="*/ 1218082 w 3240000"/>
              <a:gd name="connsiteY7" fmla="*/ 935268 h 3240000"/>
              <a:gd name="connsiteX8" fmla="*/ 2021917 w 3240000"/>
              <a:gd name="connsiteY8" fmla="*/ 935268 h 3240000"/>
              <a:gd name="connsiteX9" fmla="*/ 2432308 w 3240000"/>
              <a:gd name="connsiteY9" fmla="*/ 524877 h 3240000"/>
              <a:gd name="connsiteX10" fmla="*/ 2432308 w 3240000"/>
              <a:gd name="connsiteY10" fmla="*/ 114487 h 3240000"/>
              <a:gd name="connsiteX11" fmla="*/ 0 w 3240000"/>
              <a:gd name="connsiteY11" fmla="*/ 0 h 3240000"/>
              <a:gd name="connsiteX12" fmla="*/ 2699989 w 3240000"/>
              <a:gd name="connsiteY12" fmla="*/ 0 h 3240000"/>
              <a:gd name="connsiteX13" fmla="*/ 3240000 w 3240000"/>
              <a:gd name="connsiteY13" fmla="*/ 540011 h 3240000"/>
              <a:gd name="connsiteX14" fmla="*/ 3240000 w 3240000"/>
              <a:gd name="connsiteY14" fmla="*/ 3240000 h 3240000"/>
              <a:gd name="connsiteX15" fmla="*/ 0 w 3240000"/>
              <a:gd name="connsiteY15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40000" h="3240000">
                <a:moveTo>
                  <a:pt x="1620000" y="1089527"/>
                </a:moveTo>
                <a:cubicBezTo>
                  <a:pt x="1327028" y="1089527"/>
                  <a:pt x="1089527" y="1327028"/>
                  <a:pt x="1089527" y="1620000"/>
                </a:cubicBezTo>
                <a:cubicBezTo>
                  <a:pt x="1089527" y="1912972"/>
                  <a:pt x="1327028" y="2150473"/>
                  <a:pt x="1620000" y="2150473"/>
                </a:cubicBezTo>
                <a:cubicBezTo>
                  <a:pt x="1912972" y="2150473"/>
                  <a:pt x="2150473" y="1912972"/>
                  <a:pt x="2150473" y="1620000"/>
                </a:cubicBezTo>
                <a:cubicBezTo>
                  <a:pt x="2150473" y="1327028"/>
                  <a:pt x="1912972" y="1089527"/>
                  <a:pt x="1620000" y="1089527"/>
                </a:cubicBezTo>
                <a:close/>
                <a:moveTo>
                  <a:pt x="807692" y="114487"/>
                </a:moveTo>
                <a:cubicBezTo>
                  <a:pt x="807692" y="251284"/>
                  <a:pt x="807691" y="388080"/>
                  <a:pt x="807691" y="524877"/>
                </a:cubicBezTo>
                <a:cubicBezTo>
                  <a:pt x="807691" y="751530"/>
                  <a:pt x="991429" y="935268"/>
                  <a:pt x="1218082" y="935268"/>
                </a:cubicBezTo>
                <a:lnTo>
                  <a:pt x="2021917" y="935268"/>
                </a:lnTo>
                <a:cubicBezTo>
                  <a:pt x="2248570" y="935268"/>
                  <a:pt x="2432308" y="751530"/>
                  <a:pt x="2432308" y="524877"/>
                </a:cubicBezTo>
                <a:lnTo>
                  <a:pt x="2432308" y="114487"/>
                </a:lnTo>
                <a:close/>
                <a:moveTo>
                  <a:pt x="0" y="0"/>
                </a:moveTo>
                <a:lnTo>
                  <a:pt x="2699989" y="0"/>
                </a:lnTo>
                <a:lnTo>
                  <a:pt x="3240000" y="540011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5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沁东</cp:lastModifiedBy>
  <cp:revision>17</cp:revision>
  <dcterms:created xsi:type="dcterms:W3CDTF">2019-01-22T11:18:29Z</dcterms:created>
  <dcterms:modified xsi:type="dcterms:W3CDTF">2019-01-24T12:01:31Z</dcterms:modified>
</cp:coreProperties>
</file>