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7"/>
    <a:srgbClr val="1E1E1E"/>
    <a:srgbClr val="2D2D30"/>
    <a:srgbClr val="25252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44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58DE0-D763-4FE9-B2D7-5B1C358818CC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AC6B3-4080-474C-A8A6-EF1A88018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617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Window </a:t>
            </a:r>
            <a:r>
              <a:rPr lang="en-US" altLang="zh-CN" dirty="0" err="1" smtClean="0"/>
              <a:t>NewProject</a:t>
            </a:r>
            <a:r>
              <a:rPr lang="en-US" altLang="zh-CN" dirty="0" smtClean="0"/>
              <a:t> </a:t>
            </a:r>
            <a:r>
              <a:rPr lang="zh-CN" altLang="en-US" dirty="0" smtClean="0"/>
              <a:t>原型设计图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AC6B3-4080-474C-A8A6-EF1A8801817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188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MainWindow</a:t>
            </a:r>
            <a:r>
              <a:rPr lang="en-US" altLang="zh-CN" dirty="0" smtClean="0"/>
              <a:t> </a:t>
            </a:r>
            <a:r>
              <a:rPr lang="zh-CN" altLang="en-US" dirty="0" smtClean="0"/>
              <a:t>原型图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AC6B3-4080-474C-A8A6-EF1A8801817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172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模块依赖关系图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AC6B3-4080-474C-A8A6-EF1A8801817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535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96B-F4EC-42A8-BDF3-AB5694935850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DCE9-8679-4EA0-A681-522B015AF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8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96B-F4EC-42A8-BDF3-AB5694935850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DCE9-8679-4EA0-A681-522B015AF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4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96B-F4EC-42A8-BDF3-AB5694935850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DCE9-8679-4EA0-A681-522B015AF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07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96B-F4EC-42A8-BDF3-AB5694935850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DCE9-8679-4EA0-A681-522B015AF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20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96B-F4EC-42A8-BDF3-AB5694935850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DCE9-8679-4EA0-A681-522B015AF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81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96B-F4EC-42A8-BDF3-AB5694935850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DCE9-8679-4EA0-A681-522B015AF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08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96B-F4EC-42A8-BDF3-AB5694935850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DCE9-8679-4EA0-A681-522B015AF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10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96B-F4EC-42A8-BDF3-AB5694935850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DCE9-8679-4EA0-A681-522B015AF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38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96B-F4EC-42A8-BDF3-AB5694935850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DCE9-8679-4EA0-A681-522B015AF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02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96B-F4EC-42A8-BDF3-AB5694935850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DCE9-8679-4EA0-A681-522B015AF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96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96B-F4EC-42A8-BDF3-AB5694935850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DCE9-8679-4EA0-A681-522B015AF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AB96B-F4EC-42A8-BDF3-AB5694935850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9DCE9-8679-4EA0-A681-522B015AF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14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84628"/>
            <a:ext cx="1828800" cy="6473372"/>
          </a:xfrm>
          <a:prstGeom prst="rect">
            <a:avLst/>
          </a:prstGeom>
          <a:solidFill>
            <a:srgbClr val="2525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" y="384628"/>
            <a:ext cx="450166" cy="6473371"/>
          </a:xfrm>
          <a:prstGeom prst="rect">
            <a:avLst/>
          </a:prstGeom>
          <a:solidFill>
            <a:srgbClr val="2D2D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828800" y="6473371"/>
            <a:ext cx="8534400" cy="384629"/>
          </a:xfrm>
          <a:prstGeom prst="rect">
            <a:avLst/>
          </a:prstGeom>
          <a:solidFill>
            <a:srgbClr val="3333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363200" y="384629"/>
            <a:ext cx="1828800" cy="6473371"/>
          </a:xfrm>
          <a:prstGeom prst="rect">
            <a:avLst/>
          </a:prstGeom>
          <a:solidFill>
            <a:srgbClr val="2525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384629"/>
          </a:xfrm>
          <a:prstGeom prst="rect">
            <a:avLst/>
          </a:prstGeom>
          <a:solidFill>
            <a:srgbClr val="3333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92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04331" y="490653"/>
            <a:ext cx="7025269" cy="50403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04331" y="490653"/>
            <a:ext cx="1884556" cy="37579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列表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列出所有</a:t>
            </a:r>
            <a:r>
              <a:rPr lang="en-US" altLang="zh-CN" dirty="0" err="1" smtClean="0">
                <a:solidFill>
                  <a:schemeClr val="tx1"/>
                </a:solidFill>
              </a:rPr>
              <a:t>Creater</a:t>
            </a:r>
            <a:r>
              <a:rPr lang="zh-CN" altLang="en-US" dirty="0" smtClean="0">
                <a:solidFill>
                  <a:schemeClr val="tx1"/>
                </a:solidFill>
              </a:rPr>
              <a:t>类型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88887" y="490653"/>
            <a:ext cx="5140713" cy="37579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当前类型下的所有</a:t>
            </a:r>
            <a:r>
              <a:rPr lang="en-US" altLang="zh-CN" dirty="0" err="1" smtClean="0">
                <a:solidFill>
                  <a:schemeClr val="tx1"/>
                </a:solidFill>
              </a:rPr>
              <a:t>Creater</a:t>
            </a:r>
            <a:r>
              <a:rPr lang="zh-CN" altLang="en-US" dirty="0" smtClean="0">
                <a:solidFill>
                  <a:schemeClr val="tx1"/>
                </a:solidFill>
              </a:rPr>
              <a:t>列表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04331" y="4304370"/>
            <a:ext cx="7025269" cy="788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工程、工作相关设置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53100" y="5163014"/>
            <a:ext cx="904178" cy="325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取消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27850" y="5148145"/>
            <a:ext cx="907741" cy="325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确定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25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59365" y="568711"/>
            <a:ext cx="7025269" cy="50403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1059364" y="568712"/>
            <a:ext cx="7025269" cy="356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Menu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25736" y="925553"/>
            <a:ext cx="1958897" cy="4326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工程树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59363" y="5252223"/>
            <a:ext cx="7025269" cy="356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状态栏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59363" y="925551"/>
            <a:ext cx="5066371" cy="4326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功能面板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图片资源预览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3D</a:t>
            </a:r>
            <a:r>
              <a:rPr lang="zh-CN" altLang="en-US" sz="2400" dirty="0" smtClean="0">
                <a:solidFill>
                  <a:schemeClr val="tx1"/>
                </a:solidFill>
              </a:rPr>
              <a:t>模型预览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设置面板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45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482773" y="990600"/>
            <a:ext cx="7334250" cy="4505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21259" y="1276350"/>
            <a:ext cx="6657278" cy="85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ysClr val="windowText" lastClr="000000"/>
                </a:solidFill>
              </a:rPr>
              <a:t>WorldCreaterStudio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21259" y="3854605"/>
            <a:ext cx="4360126" cy="598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ysClr val="windowText" lastClr="000000"/>
                </a:solidFill>
              </a:rPr>
              <a:t>WorldCreaterStudio_Core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44015" y="4711390"/>
            <a:ext cx="3934522" cy="561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</a:rPr>
              <a:t>WorldCreaterStudio_Resouses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21259" y="2720897"/>
            <a:ext cx="2297151" cy="5464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ysClr val="windowText" lastClr="000000"/>
                </a:solidFill>
              </a:rPr>
              <a:t>RenderTend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624147" y="3267308"/>
            <a:ext cx="0" cy="5872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8705386" y="2133599"/>
            <a:ext cx="0" cy="25777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3555091" y="2133600"/>
            <a:ext cx="0" cy="5872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6781336" y="2133598"/>
            <a:ext cx="0" cy="17210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511276" y="1518657"/>
            <a:ext cx="1762126" cy="485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ysClr val="windowText" lastClr="000000"/>
                </a:solidFill>
              </a:rPr>
              <a:t>MiRaIUIProject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781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56</Words>
  <Application>Microsoft Office PowerPoint</Application>
  <PresentationFormat>宽屏</PresentationFormat>
  <Paragraphs>25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mirai 4th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韩 沁东</dc:creator>
  <cp:lastModifiedBy>韩 震淼</cp:lastModifiedBy>
  <cp:revision>17</cp:revision>
  <dcterms:created xsi:type="dcterms:W3CDTF">2018-11-24T10:57:38Z</dcterms:created>
  <dcterms:modified xsi:type="dcterms:W3CDTF">2019-03-16T08:47:42Z</dcterms:modified>
</cp:coreProperties>
</file>