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89095E2-0FD9-429A-9119-E5C9E4EC3378}">
          <p14:sldIdLst>
            <p14:sldId id="256"/>
            <p14:sldId id="257"/>
          </p14:sldIdLst>
        </p14:section>
        <p14:section name="开题报告" id="{1DB51CEB-4772-4655-9A02-77E3CBD3DAB5}">
          <p14:sldIdLst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C442-B89C-44C2-8ED1-A5E42BD589E9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5880-20B8-47A7-B9F0-9CB42C27E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72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C442-B89C-44C2-8ED1-A5E42BD589E9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5880-20B8-47A7-B9F0-9CB42C27E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427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C442-B89C-44C2-8ED1-A5E42BD589E9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5880-20B8-47A7-B9F0-9CB42C27E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498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C442-B89C-44C2-8ED1-A5E42BD589E9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5880-20B8-47A7-B9F0-9CB42C27E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435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C442-B89C-44C2-8ED1-A5E42BD589E9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5880-20B8-47A7-B9F0-9CB42C27E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910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C442-B89C-44C2-8ED1-A5E42BD589E9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5880-20B8-47A7-B9F0-9CB42C27E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819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C442-B89C-44C2-8ED1-A5E42BD589E9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5880-20B8-47A7-B9F0-9CB42C27E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179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C442-B89C-44C2-8ED1-A5E42BD589E9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5880-20B8-47A7-B9F0-9CB42C27E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915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C442-B89C-44C2-8ED1-A5E42BD589E9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5880-20B8-47A7-B9F0-9CB42C27E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713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C442-B89C-44C2-8ED1-A5E42BD589E9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5880-20B8-47A7-B9F0-9CB42C27E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391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C442-B89C-44C2-8ED1-A5E42BD589E9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5880-20B8-47A7-B9F0-9CB42C27E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07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FC442-B89C-44C2-8ED1-A5E42BD589E9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85880-20B8-47A7-B9F0-9CB42C27E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109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Project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70751" y="0"/>
            <a:ext cx="3700052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项目逻辑</a:t>
            </a:r>
            <a:endParaRPr lang="en-US" altLang="zh-CN" b="1" dirty="0">
              <a:latin typeface="Consolas" panose="020B0609020204030204" pitchFamily="49" charset="0"/>
            </a:endParaRPr>
          </a:p>
          <a:p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Project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【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不可点击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|-</a:t>
            </a:r>
            <a:r>
              <a:rPr lang="en-US" altLang="zh-CN" b="1" dirty="0">
                <a:latin typeface="Consolas" panose="020B0609020204030204" pitchFamily="49" charset="0"/>
              </a:rPr>
              <a:t>Geo1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【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工程设置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|-</a:t>
            </a:r>
            <a:r>
              <a:rPr lang="en-US" altLang="zh-CN" dirty="0" err="1">
                <a:latin typeface="Consolas" panose="020B0609020204030204" pitchFamily="49" charset="0"/>
              </a:rPr>
              <a:t>RandomMap</a:t>
            </a:r>
            <a:r>
              <a:rPr lang="en-US" altLang="zh-CN" dirty="0">
                <a:latin typeface="Consolas" panose="020B0609020204030204" pitchFamily="49" charset="0"/>
              </a:rPr>
              <a:t>【</a:t>
            </a:r>
            <a:r>
              <a:rPr lang="zh-CN" altLang="en-US" dirty="0">
                <a:latin typeface="Consolas" panose="020B0609020204030204" pitchFamily="49" charset="0"/>
              </a:rPr>
              <a:t>随机数图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|-</a:t>
            </a:r>
            <a:r>
              <a:rPr lang="en-US" altLang="zh-CN" dirty="0" err="1">
                <a:latin typeface="Consolas" panose="020B0609020204030204" pitchFamily="49" charset="0"/>
              </a:rPr>
              <a:t>HeightMap</a:t>
            </a:r>
            <a:r>
              <a:rPr lang="en-US" altLang="zh-CN" dirty="0">
                <a:latin typeface="Consolas" panose="020B0609020204030204" pitchFamily="49" charset="0"/>
              </a:rPr>
              <a:t>【</a:t>
            </a:r>
            <a:r>
              <a:rPr lang="zh-CN" altLang="en-US" dirty="0">
                <a:latin typeface="Consolas" panose="020B0609020204030204" pitchFamily="49" charset="0"/>
              </a:rPr>
              <a:t>高度图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 |-</a:t>
            </a:r>
            <a:r>
              <a:rPr lang="en-US" altLang="zh-CN" dirty="0" err="1">
                <a:latin typeface="Consolas" panose="020B0609020204030204" pitchFamily="49" charset="0"/>
              </a:rPr>
              <a:t>SubMap</a:t>
            </a:r>
            <a:r>
              <a:rPr lang="zh-CN" altLang="en-US" dirty="0">
                <a:latin typeface="Consolas" panose="020B0609020204030204" pitchFamily="49" charset="0"/>
              </a:rPr>
              <a:t>子图</a:t>
            </a:r>
            <a:r>
              <a:rPr lang="en-US" altLang="zh-CN" dirty="0">
                <a:latin typeface="Consolas" panose="020B0609020204030204" pitchFamily="49" charset="0"/>
              </a:rPr>
              <a:t>1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 |-</a:t>
            </a:r>
            <a:r>
              <a:rPr lang="en-US" altLang="zh-CN" dirty="0" err="1">
                <a:latin typeface="Consolas" panose="020B0609020204030204" pitchFamily="49" charset="0"/>
              </a:rPr>
              <a:t>SubMap</a:t>
            </a:r>
            <a:r>
              <a:rPr lang="zh-CN" altLang="en-US" dirty="0">
                <a:latin typeface="Consolas" panose="020B0609020204030204" pitchFamily="49" charset="0"/>
              </a:rPr>
              <a:t>子图</a:t>
            </a:r>
            <a:r>
              <a:rPr lang="en-US" altLang="zh-CN" dirty="0">
                <a:latin typeface="Consolas" panose="020B0609020204030204" pitchFamily="49" charset="0"/>
              </a:rPr>
              <a:t>2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|-</a:t>
            </a:r>
            <a:r>
              <a:rPr lang="en-US" altLang="zh-CN" dirty="0" err="1">
                <a:latin typeface="Consolas" panose="020B0609020204030204" pitchFamily="49" charset="0"/>
              </a:rPr>
              <a:t>TerrainMap</a:t>
            </a:r>
            <a:r>
              <a:rPr lang="en-US" altLang="zh-CN" dirty="0">
                <a:latin typeface="Consolas" panose="020B0609020204030204" pitchFamily="49" charset="0"/>
              </a:rPr>
              <a:t>【</a:t>
            </a:r>
            <a:r>
              <a:rPr lang="zh-CN" altLang="en-US" dirty="0">
                <a:latin typeface="Consolas" panose="020B0609020204030204" pitchFamily="49" charset="0"/>
              </a:rPr>
              <a:t>地势图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|-</a:t>
            </a:r>
            <a:r>
              <a:rPr lang="en-US" altLang="zh-CN" b="1" dirty="0" err="1">
                <a:latin typeface="Consolas" panose="020B0609020204030204" pitchFamily="49" charset="0"/>
              </a:rPr>
              <a:t>LaterFactory</a:t>
            </a:r>
            <a:r>
              <a:rPr lang="en-US" altLang="zh-CN" b="1" dirty="0">
                <a:latin typeface="Consolas" panose="020B0609020204030204" pitchFamily="49" charset="0"/>
              </a:rPr>
              <a:t>【</a:t>
            </a:r>
            <a:r>
              <a:rPr lang="zh-CN" altLang="en-US" b="1" dirty="0">
                <a:latin typeface="Consolas" panose="020B0609020204030204" pitchFamily="49" charset="0"/>
              </a:rPr>
              <a:t>后期工厂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  |-</a:t>
            </a:r>
            <a:r>
              <a:rPr lang="en-US" altLang="zh-CN" dirty="0" err="1">
                <a:latin typeface="Consolas" panose="020B0609020204030204" pitchFamily="49" charset="0"/>
              </a:rPr>
              <a:t>AirMotion</a:t>
            </a:r>
            <a:r>
              <a:rPr lang="en-US" altLang="zh-CN" dirty="0">
                <a:latin typeface="Consolas" panose="020B0609020204030204" pitchFamily="49" charset="0"/>
              </a:rPr>
              <a:t>【</a:t>
            </a:r>
            <a:r>
              <a:rPr lang="zh-CN" altLang="en-US" dirty="0">
                <a:latin typeface="Consolas" panose="020B0609020204030204" pitchFamily="49" charset="0"/>
              </a:rPr>
              <a:t>空气流动图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  |-Precipitation【</a:t>
            </a:r>
            <a:r>
              <a:rPr lang="zh-CN" altLang="en-US" dirty="0">
                <a:latin typeface="Consolas" panose="020B0609020204030204" pitchFamily="49" charset="0"/>
              </a:rPr>
              <a:t>降水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  |-【</a:t>
            </a:r>
            <a:r>
              <a:rPr lang="zh-CN" altLang="en-US" dirty="0">
                <a:latin typeface="Consolas" panose="020B0609020204030204" pitchFamily="49" charset="0"/>
              </a:rPr>
              <a:t>水域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  |-【</a:t>
            </a:r>
            <a:r>
              <a:rPr lang="zh-CN" altLang="en-US" dirty="0">
                <a:latin typeface="Consolas" panose="020B0609020204030204" pitchFamily="49" charset="0"/>
              </a:rPr>
              <a:t>生物群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|-</a:t>
            </a:r>
            <a:r>
              <a:rPr lang="en-US" altLang="zh-CN" b="1" dirty="0">
                <a:latin typeface="Consolas" panose="020B0609020204030204" pitchFamily="49" charset="0"/>
              </a:rPr>
              <a:t>Geo2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|-</a:t>
            </a:r>
            <a:r>
              <a:rPr lang="en-US" altLang="zh-CN" dirty="0" err="1">
                <a:latin typeface="Consolas" panose="020B0609020204030204" pitchFamily="49" charset="0"/>
              </a:rPr>
              <a:t>RandomMap</a:t>
            </a:r>
            <a:r>
              <a:rPr lang="en-US" altLang="zh-CN" dirty="0">
                <a:latin typeface="Consolas" panose="020B0609020204030204" pitchFamily="49" charset="0"/>
              </a:rPr>
              <a:t>【</a:t>
            </a:r>
            <a:r>
              <a:rPr lang="zh-CN" altLang="en-US" dirty="0">
                <a:latin typeface="Consolas" panose="020B0609020204030204" pitchFamily="49" charset="0"/>
              </a:rPr>
              <a:t>随机数图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|-</a:t>
            </a:r>
            <a:r>
              <a:rPr lang="en-US" altLang="zh-CN" dirty="0" err="1">
                <a:latin typeface="Consolas" panose="020B0609020204030204" pitchFamily="49" charset="0"/>
              </a:rPr>
              <a:t>HeightMap</a:t>
            </a:r>
            <a:r>
              <a:rPr lang="en-US" altLang="zh-CN" dirty="0">
                <a:latin typeface="Consolas" panose="020B0609020204030204" pitchFamily="49" charset="0"/>
              </a:rPr>
              <a:t>【</a:t>
            </a:r>
            <a:r>
              <a:rPr lang="zh-CN" altLang="en-US" dirty="0">
                <a:latin typeface="Consolas" panose="020B0609020204030204" pitchFamily="49" charset="0"/>
              </a:rPr>
              <a:t>高度图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|-</a:t>
            </a:r>
            <a:r>
              <a:rPr lang="en-US" altLang="zh-CN" dirty="0" err="1">
                <a:latin typeface="Consolas" panose="020B0609020204030204" pitchFamily="49" charset="0"/>
              </a:rPr>
              <a:t>TerrainMap</a:t>
            </a:r>
            <a:r>
              <a:rPr lang="en-US" altLang="zh-CN" dirty="0">
                <a:latin typeface="Consolas" panose="020B0609020204030204" pitchFamily="49" charset="0"/>
              </a:rPr>
              <a:t>【</a:t>
            </a:r>
            <a:r>
              <a:rPr lang="zh-CN" altLang="en-US" dirty="0">
                <a:latin typeface="Consolas" panose="020B0609020204030204" pitchFamily="49" charset="0"/>
              </a:rPr>
              <a:t>地势图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|-</a:t>
            </a:r>
            <a:r>
              <a:rPr lang="en-US" altLang="zh-CN" b="1" dirty="0" err="1">
                <a:latin typeface="Consolas" panose="020B0609020204030204" pitchFamily="49" charset="0"/>
              </a:rPr>
              <a:t>LaterFactory</a:t>
            </a:r>
            <a:r>
              <a:rPr lang="en-US" altLang="zh-CN" b="1" dirty="0">
                <a:latin typeface="Consolas" panose="020B0609020204030204" pitchFamily="49" charset="0"/>
              </a:rPr>
              <a:t>【</a:t>
            </a:r>
            <a:r>
              <a:rPr lang="zh-CN" altLang="en-US" b="1" dirty="0">
                <a:latin typeface="Consolas" panose="020B0609020204030204" pitchFamily="49" charset="0"/>
              </a:rPr>
              <a:t>后期工厂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  |-</a:t>
            </a:r>
            <a:r>
              <a:rPr lang="en-US" altLang="zh-CN" dirty="0" err="1">
                <a:latin typeface="Consolas" panose="020B0609020204030204" pitchFamily="49" charset="0"/>
              </a:rPr>
              <a:t>AirMotion</a:t>
            </a:r>
            <a:r>
              <a:rPr lang="en-US" altLang="zh-CN" dirty="0">
                <a:latin typeface="Consolas" panose="020B0609020204030204" pitchFamily="49" charset="0"/>
              </a:rPr>
              <a:t>【</a:t>
            </a:r>
            <a:r>
              <a:rPr lang="zh-CN" altLang="en-US" dirty="0">
                <a:latin typeface="Consolas" panose="020B0609020204030204" pitchFamily="49" charset="0"/>
              </a:rPr>
              <a:t>空气流动图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  |-Precipitation【</a:t>
            </a:r>
            <a:r>
              <a:rPr lang="zh-CN" altLang="en-US" dirty="0">
                <a:latin typeface="Consolas" panose="020B0609020204030204" pitchFamily="49" charset="0"/>
              </a:rPr>
              <a:t>降水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  |-【</a:t>
            </a:r>
            <a:r>
              <a:rPr lang="zh-CN" altLang="en-US" dirty="0">
                <a:latin typeface="Consolas" panose="020B0609020204030204" pitchFamily="49" charset="0"/>
              </a:rPr>
              <a:t>水域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  |-【</a:t>
            </a:r>
            <a:r>
              <a:rPr lang="zh-CN" altLang="en-US" dirty="0">
                <a:latin typeface="Consolas" panose="020B0609020204030204" pitchFamily="49" charset="0"/>
              </a:rPr>
              <a:t>生物群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82222" y="0"/>
            <a:ext cx="445987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物理结构</a:t>
            </a:r>
            <a:endParaRPr lang="en-US" altLang="zh-CN" b="1" dirty="0">
              <a:latin typeface="Consolas" panose="020B0609020204030204" pitchFamily="49" charset="0"/>
            </a:endParaRPr>
          </a:p>
          <a:p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Project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|-</a:t>
            </a:r>
            <a:r>
              <a:rPr lang="en-US" altLang="zh-CN" dirty="0" err="1">
                <a:latin typeface="Consolas" panose="020B0609020204030204" pitchFamily="49" charset="0"/>
              </a:rPr>
              <a:t>proj.mrimcproj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|-</a:t>
            </a:r>
            <a:r>
              <a:rPr lang="en-US" altLang="zh-CN" b="1" dirty="0">
                <a:latin typeface="Consolas" panose="020B0609020204030204" pitchFamily="49" charset="0"/>
              </a:rPr>
              <a:t>Geo1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|-geo1.mrigeoproj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|-</a:t>
            </a:r>
            <a:r>
              <a:rPr lang="en-US" altLang="zh-CN" b="1" dirty="0">
                <a:latin typeface="Consolas" panose="020B0609020204030204" pitchFamily="49" charset="0"/>
              </a:rPr>
              <a:t>Images【</a:t>
            </a:r>
            <a:r>
              <a:rPr lang="zh-CN" altLang="en-US" b="1" dirty="0">
                <a:latin typeface="Consolas" panose="020B0609020204030204" pitchFamily="49" charset="0"/>
              </a:rPr>
              <a:t>缓存图像</a:t>
            </a:r>
            <a:r>
              <a:rPr lang="en-US" altLang="zh-CN" b="1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 |-img1.png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 |-……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|-</a:t>
            </a:r>
            <a:r>
              <a:rPr lang="en-US" altLang="zh-CN" b="1" dirty="0">
                <a:latin typeface="Consolas" panose="020B0609020204030204" pitchFamily="49" charset="0"/>
              </a:rPr>
              <a:t>Catch【</a:t>
            </a:r>
            <a:r>
              <a:rPr lang="zh-CN" altLang="en-US" b="1" dirty="0">
                <a:latin typeface="Consolas" panose="020B0609020204030204" pitchFamily="49" charset="0"/>
              </a:rPr>
              <a:t>缓存图像</a:t>
            </a:r>
            <a:r>
              <a:rPr lang="en-US" altLang="zh-CN" b="1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 |-……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| |-</a:t>
            </a:r>
            <a:r>
              <a:rPr lang="en-US" altLang="zh-CN" dirty="0" err="1">
                <a:latin typeface="Consolas" panose="020B0609020204030204" pitchFamily="49" charset="0"/>
              </a:rPr>
              <a:t>RandomMap.dataraw</a:t>
            </a:r>
            <a:r>
              <a:rPr lang="en-US" altLang="zh-CN" dirty="0">
                <a:latin typeface="Consolas" panose="020B0609020204030204" pitchFamily="49" charset="0"/>
              </a:rPr>
              <a:t>【</a:t>
            </a:r>
            <a:r>
              <a:rPr lang="zh-CN" altLang="en-US" dirty="0">
                <a:latin typeface="Consolas" panose="020B0609020204030204" pitchFamily="49" charset="0"/>
              </a:rPr>
              <a:t>随机数图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|-</a:t>
            </a:r>
            <a:r>
              <a:rPr lang="en-US" altLang="zh-CN" dirty="0" err="1">
                <a:latin typeface="Consolas" panose="020B0609020204030204" pitchFamily="49" charset="0"/>
              </a:rPr>
              <a:t>HeightMap.dataraw</a:t>
            </a:r>
            <a:r>
              <a:rPr lang="en-US" altLang="zh-CN" dirty="0">
                <a:latin typeface="Consolas" panose="020B0609020204030204" pitchFamily="49" charset="0"/>
              </a:rPr>
              <a:t>【</a:t>
            </a:r>
            <a:r>
              <a:rPr lang="zh-CN" altLang="en-US" dirty="0">
                <a:latin typeface="Consolas" panose="020B0609020204030204" pitchFamily="49" charset="0"/>
              </a:rPr>
              <a:t>高度图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|-</a:t>
            </a:r>
            <a:r>
              <a:rPr lang="en-US" altLang="zh-CN" dirty="0" err="1">
                <a:latin typeface="Consolas" panose="020B0609020204030204" pitchFamily="49" charset="0"/>
              </a:rPr>
              <a:t>TerrainMap.dataraw</a:t>
            </a:r>
            <a:r>
              <a:rPr lang="en-US" altLang="zh-CN" dirty="0">
                <a:latin typeface="Consolas" panose="020B0609020204030204" pitchFamily="49" charset="0"/>
              </a:rPr>
              <a:t>【</a:t>
            </a:r>
            <a:r>
              <a:rPr lang="zh-CN" altLang="en-US" dirty="0">
                <a:latin typeface="Consolas" panose="020B0609020204030204" pitchFamily="49" charset="0"/>
              </a:rPr>
              <a:t>地势图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|-</a:t>
            </a:r>
            <a:r>
              <a:rPr lang="en-US" altLang="zh-CN" dirty="0" err="1">
                <a:latin typeface="Consolas" panose="020B0609020204030204" pitchFamily="49" charset="0"/>
              </a:rPr>
              <a:t>AirMotion.dataraw</a:t>
            </a:r>
            <a:r>
              <a:rPr lang="en-US" altLang="zh-CN" dirty="0">
                <a:latin typeface="Consolas" panose="020B0609020204030204" pitchFamily="49" charset="0"/>
              </a:rPr>
              <a:t>【</a:t>
            </a:r>
            <a:r>
              <a:rPr lang="zh-CN" altLang="en-US" dirty="0">
                <a:latin typeface="Consolas" panose="020B0609020204030204" pitchFamily="49" charset="0"/>
              </a:rPr>
              <a:t>空气流动图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|-</a:t>
            </a:r>
            <a:r>
              <a:rPr lang="en-US" altLang="zh-CN" dirty="0" err="1">
                <a:latin typeface="Consolas" panose="020B0609020204030204" pitchFamily="49" charset="0"/>
              </a:rPr>
              <a:t>Precipitation.dataraw</a:t>
            </a:r>
            <a:r>
              <a:rPr lang="en-US" altLang="zh-CN" dirty="0">
                <a:latin typeface="Consolas" panose="020B0609020204030204" pitchFamily="49" charset="0"/>
              </a:rPr>
              <a:t>【</a:t>
            </a:r>
            <a:r>
              <a:rPr lang="zh-CN" altLang="en-US" dirty="0">
                <a:latin typeface="Consolas" panose="020B0609020204030204" pitchFamily="49" charset="0"/>
              </a:rPr>
              <a:t>降水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|-【</a:t>
            </a:r>
            <a:r>
              <a:rPr lang="zh-CN" altLang="en-US" dirty="0">
                <a:latin typeface="Consolas" panose="020B0609020204030204" pitchFamily="49" charset="0"/>
              </a:rPr>
              <a:t>水域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 |-【</a:t>
            </a:r>
            <a:r>
              <a:rPr lang="zh-CN" altLang="en-US" dirty="0">
                <a:latin typeface="Consolas" panose="020B0609020204030204" pitchFamily="49" charset="0"/>
              </a:rPr>
              <a:t>生物群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|-</a:t>
            </a:r>
            <a:r>
              <a:rPr lang="en-US" altLang="zh-CN" b="1" dirty="0">
                <a:latin typeface="Consolas" panose="020B0609020204030204" pitchFamily="49" charset="0"/>
              </a:rPr>
              <a:t>Geo2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|-……</a:t>
            </a:r>
          </a:p>
        </p:txBody>
      </p:sp>
    </p:spTree>
    <p:extLst>
      <p:ext uri="{BB962C8B-B14F-4D97-AF65-F5344CB8AC3E}">
        <p14:creationId xmlns:p14="http://schemas.microsoft.com/office/powerpoint/2010/main" val="1934142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5106" y="654220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geo1.mrigeoproj</a:t>
            </a:r>
          </a:p>
        </p:txBody>
      </p:sp>
      <p:sp>
        <p:nvSpPr>
          <p:cNvPr id="5" name="矩形 4"/>
          <p:cNvSpPr/>
          <p:nvPr/>
        </p:nvSpPr>
        <p:spPr>
          <a:xfrm>
            <a:off x="789862" y="2964652"/>
            <a:ext cx="119776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Work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images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2932771" y="1838378"/>
            <a:ext cx="7114478" cy="2252547"/>
            <a:chOff x="3178098" y="1895707"/>
            <a:chExt cx="7114478" cy="2252547"/>
          </a:xfrm>
        </p:grpSpPr>
        <p:sp>
          <p:nvSpPr>
            <p:cNvPr id="2" name="矩形 1"/>
            <p:cNvSpPr/>
            <p:nvPr/>
          </p:nvSpPr>
          <p:spPr>
            <a:xfrm>
              <a:off x="3479180" y="2141034"/>
              <a:ext cx="1393903" cy="6786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</a:rPr>
                <a:t>地形生成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5605346" y="2141034"/>
              <a:ext cx="1492404" cy="6786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</a:rPr>
                <a:t>空气流动模拟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7480609" y="2141034"/>
              <a:ext cx="1118839" cy="6786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</a:rPr>
                <a:t>降水模拟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8982307" y="2141034"/>
              <a:ext cx="1118839" cy="6786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</a:rPr>
                <a:t>生物群模拟</a:t>
              </a:r>
            </a:p>
          </p:txBody>
        </p:sp>
        <p:cxnSp>
          <p:nvCxnSpPr>
            <p:cNvPr id="11" name="直接箭头连接符 10"/>
            <p:cNvCxnSpPr>
              <a:stCxn id="2" idx="3"/>
              <a:endCxn id="6" idx="1"/>
            </p:cNvCxnSpPr>
            <p:nvPr/>
          </p:nvCxnSpPr>
          <p:spPr>
            <a:xfrm>
              <a:off x="4873083" y="2480360"/>
              <a:ext cx="73226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6" idx="3"/>
              <a:endCxn id="8" idx="1"/>
            </p:cNvCxnSpPr>
            <p:nvPr/>
          </p:nvCxnSpPr>
          <p:spPr>
            <a:xfrm>
              <a:off x="7097750" y="2480360"/>
              <a:ext cx="38285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8" idx="3"/>
              <a:endCxn id="9" idx="1"/>
            </p:cNvCxnSpPr>
            <p:nvPr/>
          </p:nvCxnSpPr>
          <p:spPr>
            <a:xfrm>
              <a:off x="8599448" y="2480360"/>
              <a:ext cx="38285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左大括号 21"/>
            <p:cNvSpPr/>
            <p:nvPr/>
          </p:nvSpPr>
          <p:spPr>
            <a:xfrm rot="16200000">
              <a:off x="4088496" y="2355336"/>
              <a:ext cx="175271" cy="1393903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622133" y="328488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前端工厂</a:t>
              </a:r>
            </a:p>
          </p:txBody>
        </p:sp>
        <p:sp>
          <p:nvSpPr>
            <p:cNvPr id="24" name="左大括号 23"/>
            <p:cNvSpPr/>
            <p:nvPr/>
          </p:nvSpPr>
          <p:spPr>
            <a:xfrm rot="16200000">
              <a:off x="7797819" y="836593"/>
              <a:ext cx="131453" cy="4475204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309547" y="329869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后端工厂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768788" y="3747781"/>
              <a:ext cx="2100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图</a:t>
              </a:r>
              <a:r>
                <a:rPr lang="en-US" altLang="zh-CN" dirty="0"/>
                <a:t>2.3.1 </a:t>
              </a:r>
              <a:r>
                <a:rPr lang="zh-CN" altLang="en-US" dirty="0"/>
                <a:t>工作流程图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3178098" y="1895707"/>
              <a:ext cx="7114478" cy="22525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3509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A9D035F9-07BC-446F-9A0A-5C213D35FF2E}"/>
              </a:ext>
            </a:extLst>
          </p:cNvPr>
          <p:cNvGrpSpPr/>
          <p:nvPr/>
        </p:nvGrpSpPr>
        <p:grpSpPr>
          <a:xfrm>
            <a:off x="1666875" y="2076450"/>
            <a:ext cx="7267575" cy="3057525"/>
            <a:chOff x="1666875" y="2076450"/>
            <a:chExt cx="7267575" cy="3057525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8A2059D-F87E-455D-B879-3F46C094BF80}"/>
                </a:ext>
              </a:extLst>
            </p:cNvPr>
            <p:cNvSpPr/>
            <p:nvPr/>
          </p:nvSpPr>
          <p:spPr>
            <a:xfrm>
              <a:off x="1666875" y="2076450"/>
              <a:ext cx="7267575" cy="3057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2AFA5B0-3854-4480-BB2E-3B1C79768A9A}"/>
                </a:ext>
              </a:extLst>
            </p:cNvPr>
            <p:cNvSpPr/>
            <p:nvPr/>
          </p:nvSpPr>
          <p:spPr>
            <a:xfrm>
              <a:off x="2178147" y="3127722"/>
              <a:ext cx="6445348" cy="17554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6A293A0-9A89-4CE4-BB5A-DED5064645E1}"/>
                </a:ext>
              </a:extLst>
            </p:cNvPr>
            <p:cNvSpPr/>
            <p:nvPr/>
          </p:nvSpPr>
          <p:spPr>
            <a:xfrm>
              <a:off x="2518116" y="4149968"/>
              <a:ext cx="5795889" cy="4923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Studio Core</a:t>
              </a:r>
              <a:endParaRPr lang="zh-CN" altLang="en-US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722600C-73B3-4B99-99DB-E50D525C8024}"/>
                </a:ext>
              </a:extLst>
            </p:cNvPr>
            <p:cNvSpPr/>
            <p:nvPr/>
          </p:nvSpPr>
          <p:spPr>
            <a:xfrm>
              <a:off x="2518117" y="3322175"/>
              <a:ext cx="2208628" cy="4923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Studio UI</a:t>
              </a:r>
              <a:endParaRPr lang="zh-CN" altLang="en-US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0D8E357-9F88-40E1-9A21-3FA5D347BF38}"/>
                </a:ext>
              </a:extLst>
            </p:cNvPr>
            <p:cNvSpPr/>
            <p:nvPr/>
          </p:nvSpPr>
          <p:spPr>
            <a:xfrm>
              <a:off x="4726745" y="2457311"/>
              <a:ext cx="1758461" cy="4923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前端工厂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CF0AD0A-37CF-4D1C-B027-B2EB7F2B0C50}"/>
                </a:ext>
              </a:extLst>
            </p:cNvPr>
            <p:cNvSpPr/>
            <p:nvPr/>
          </p:nvSpPr>
          <p:spPr>
            <a:xfrm>
              <a:off x="6710288" y="2457311"/>
              <a:ext cx="1758462" cy="4923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后端工厂</a:t>
              </a: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45DFEDE9-211E-479A-A168-30A0C7F8D106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7589519" y="2949680"/>
              <a:ext cx="0" cy="12002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50DE987E-7C95-44EA-9E85-765003DFA4EF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5605976" y="2949680"/>
              <a:ext cx="0" cy="12002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DBD84FA-00B0-406F-945F-6C4B8EF1547F}"/>
                </a:ext>
              </a:extLst>
            </p:cNvPr>
            <p:cNvSpPr/>
            <p:nvPr/>
          </p:nvSpPr>
          <p:spPr>
            <a:xfrm>
              <a:off x="2743211" y="2296191"/>
              <a:ext cx="1758452" cy="4923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用户</a:t>
              </a: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A7FE214A-5AB4-47C1-AE2E-A99BAD7441B8}"/>
                </a:ext>
              </a:extLst>
            </p:cNvPr>
            <p:cNvCxnSpPr>
              <a:cxnSpLocks/>
              <a:stCxn id="19" idx="2"/>
              <a:endCxn id="5" idx="0"/>
            </p:cNvCxnSpPr>
            <p:nvPr/>
          </p:nvCxnSpPr>
          <p:spPr>
            <a:xfrm flipH="1">
              <a:off x="3622431" y="2788560"/>
              <a:ext cx="6" cy="53361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58139020-11F8-49AD-8270-7B2A17D2EDCC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3622431" y="3814544"/>
              <a:ext cx="0" cy="33542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9894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DE20B27-9D1C-49B4-B6F5-697281B83232}"/>
              </a:ext>
            </a:extLst>
          </p:cNvPr>
          <p:cNvCxnSpPr>
            <a:cxnSpLocks/>
          </p:cNvCxnSpPr>
          <p:nvPr/>
        </p:nvCxnSpPr>
        <p:spPr>
          <a:xfrm>
            <a:off x="972457" y="6066971"/>
            <a:ext cx="72571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A541CF2-1729-4D9F-B4FF-13656158DD4E}"/>
              </a:ext>
            </a:extLst>
          </p:cNvPr>
          <p:cNvCxnSpPr/>
          <p:nvPr/>
        </p:nvCxnSpPr>
        <p:spPr>
          <a:xfrm flipV="1">
            <a:off x="972457" y="464456"/>
            <a:ext cx="0" cy="5617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C546021B-D869-4E34-A80C-7EE9555794D8}"/>
              </a:ext>
            </a:extLst>
          </p:cNvPr>
          <p:cNvSpPr txBox="1"/>
          <p:nvPr/>
        </p:nvSpPr>
        <p:spPr>
          <a:xfrm>
            <a:off x="8249114" y="5785509"/>
            <a:ext cx="101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降水水平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2AA5B50-495A-4A4F-85B9-94B92DC4CFDA}"/>
              </a:ext>
            </a:extLst>
          </p:cNvPr>
          <p:cNvSpPr txBox="1"/>
          <p:nvPr/>
        </p:nvSpPr>
        <p:spPr>
          <a:xfrm>
            <a:off x="1119412" y="264635"/>
            <a:ext cx="906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气温水平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4FD20DD-69AB-46E1-B94C-5443CACC55C6}"/>
              </a:ext>
            </a:extLst>
          </p:cNvPr>
          <p:cNvSpPr txBox="1"/>
          <p:nvPr/>
        </p:nvSpPr>
        <p:spPr>
          <a:xfrm>
            <a:off x="464465" y="6140328"/>
            <a:ext cx="598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低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7C95696-C571-49D4-B68A-3EEAF94AC8C4}"/>
              </a:ext>
            </a:extLst>
          </p:cNvPr>
          <p:cNvSpPr txBox="1"/>
          <p:nvPr/>
        </p:nvSpPr>
        <p:spPr>
          <a:xfrm>
            <a:off x="6846208" y="6251637"/>
            <a:ext cx="598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高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475132A-EAC6-4DE3-95D2-22A1CE36043F}"/>
              </a:ext>
            </a:extLst>
          </p:cNvPr>
          <p:cNvSpPr txBox="1"/>
          <p:nvPr/>
        </p:nvSpPr>
        <p:spPr>
          <a:xfrm>
            <a:off x="244494" y="1441041"/>
            <a:ext cx="598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高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EE20599-A4CA-4FBB-8276-BE447537B263}"/>
              </a:ext>
            </a:extLst>
          </p:cNvPr>
          <p:cNvSpPr txBox="1"/>
          <p:nvPr/>
        </p:nvSpPr>
        <p:spPr>
          <a:xfrm>
            <a:off x="1765303" y="5224915"/>
            <a:ext cx="1416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寒带苔原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81C2C39-0CD9-4B68-83C9-CDB6AE51BEAC}"/>
              </a:ext>
            </a:extLst>
          </p:cNvPr>
          <p:cNvSpPr txBox="1"/>
          <p:nvPr/>
        </p:nvSpPr>
        <p:spPr>
          <a:xfrm>
            <a:off x="6027518" y="5293574"/>
            <a:ext cx="1416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针叶林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6A88666-ED63-4D65-A264-CD42B03A7F9A}"/>
              </a:ext>
            </a:extLst>
          </p:cNvPr>
          <p:cNvSpPr txBox="1"/>
          <p:nvPr/>
        </p:nvSpPr>
        <p:spPr>
          <a:xfrm>
            <a:off x="2486061" y="3382178"/>
            <a:ext cx="1416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温带草原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FA83C63-1AB8-4F0A-967D-9E2D998FE1A2}"/>
              </a:ext>
            </a:extLst>
          </p:cNvPr>
          <p:cNvSpPr txBox="1"/>
          <p:nvPr/>
        </p:nvSpPr>
        <p:spPr>
          <a:xfrm>
            <a:off x="1312659" y="1393425"/>
            <a:ext cx="713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沙漠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8545242-DE69-4A9A-A95C-274110539CA0}"/>
              </a:ext>
            </a:extLst>
          </p:cNvPr>
          <p:cNvSpPr txBox="1"/>
          <p:nvPr/>
        </p:nvSpPr>
        <p:spPr>
          <a:xfrm>
            <a:off x="6081479" y="3437917"/>
            <a:ext cx="1416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温带森林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AA944E6-9CB7-457D-A9AA-931A6AF98B58}"/>
              </a:ext>
            </a:extLst>
          </p:cNvPr>
          <p:cNvSpPr txBox="1"/>
          <p:nvPr/>
        </p:nvSpPr>
        <p:spPr>
          <a:xfrm>
            <a:off x="6913319" y="1523267"/>
            <a:ext cx="1416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热带雨林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1C49958-B576-474D-9075-7ADEE4A5C242}"/>
              </a:ext>
            </a:extLst>
          </p:cNvPr>
          <p:cNvSpPr txBox="1"/>
          <p:nvPr/>
        </p:nvSpPr>
        <p:spPr>
          <a:xfrm>
            <a:off x="2999050" y="1517248"/>
            <a:ext cx="1470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热带草原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0B3AD9F-2141-4A18-A83F-2999F1B20697}"/>
              </a:ext>
            </a:extLst>
          </p:cNvPr>
          <p:cNvSpPr/>
          <p:nvPr/>
        </p:nvSpPr>
        <p:spPr>
          <a:xfrm>
            <a:off x="4957389" y="151724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热带旱林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88564B9-04BD-40D5-9CAC-671C6151AF68}"/>
              </a:ext>
            </a:extLst>
          </p:cNvPr>
          <p:cNvCxnSpPr>
            <a:cxnSpLocks/>
          </p:cNvCxnSpPr>
          <p:nvPr/>
        </p:nvCxnSpPr>
        <p:spPr>
          <a:xfrm flipH="1">
            <a:off x="972457" y="609600"/>
            <a:ext cx="2026592" cy="54573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F16E75F-732E-4BE7-80DA-044068631CF1}"/>
              </a:ext>
            </a:extLst>
          </p:cNvPr>
          <p:cNvCxnSpPr>
            <a:cxnSpLocks/>
          </p:cNvCxnSpPr>
          <p:nvPr/>
        </p:nvCxnSpPr>
        <p:spPr>
          <a:xfrm flipH="1">
            <a:off x="4295775" y="3076575"/>
            <a:ext cx="882209" cy="30049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A603FE21-EAB1-4178-813E-A2B28C23D74D}"/>
              </a:ext>
            </a:extLst>
          </p:cNvPr>
          <p:cNvCxnSpPr>
            <a:cxnSpLocks/>
          </p:cNvCxnSpPr>
          <p:nvPr/>
        </p:nvCxnSpPr>
        <p:spPr>
          <a:xfrm flipH="1">
            <a:off x="4276261" y="609599"/>
            <a:ext cx="610468" cy="22002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03C606C0-4B2F-4EDC-8990-52EE1F64FC8A}"/>
              </a:ext>
            </a:extLst>
          </p:cNvPr>
          <p:cNvCxnSpPr>
            <a:cxnSpLocks/>
          </p:cNvCxnSpPr>
          <p:nvPr/>
        </p:nvCxnSpPr>
        <p:spPr>
          <a:xfrm flipH="1">
            <a:off x="6180723" y="524711"/>
            <a:ext cx="804196" cy="23700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686EB4E5-C291-42FA-B00B-D8E13A435C3D}"/>
              </a:ext>
            </a:extLst>
          </p:cNvPr>
          <p:cNvSpPr txBox="1"/>
          <p:nvPr/>
        </p:nvSpPr>
        <p:spPr>
          <a:xfrm>
            <a:off x="8278913" y="-58530"/>
            <a:ext cx="23246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_  _  _  _    _  _  _  _</a:t>
            </a:r>
          </a:p>
          <a:p>
            <a:r>
              <a:rPr lang="en-US" altLang="zh-CN" dirty="0"/>
              <a:t>|  |-----|    |--------|</a:t>
            </a:r>
          </a:p>
          <a:p>
            <a:r>
              <a:rPr lang="en-US" altLang="zh-CN" dirty="0"/>
              <a:t>|  |          |</a:t>
            </a:r>
          </a:p>
          <a:p>
            <a:r>
              <a:rPr lang="en-US" altLang="zh-CN" dirty="0"/>
              <a:t>|  |          </a:t>
            </a:r>
            <a:r>
              <a:rPr lang="zh-CN" altLang="en-US" dirty="0"/>
              <a:t>降水量</a:t>
            </a:r>
          </a:p>
          <a:p>
            <a:r>
              <a:rPr lang="en-US" altLang="zh-CN" dirty="0"/>
              <a:t>|  </a:t>
            </a:r>
            <a:r>
              <a:rPr lang="zh-CN" altLang="en-US" dirty="0"/>
              <a:t>温度</a:t>
            </a:r>
            <a:r>
              <a:rPr lang="en-US" altLang="zh-CN" dirty="0"/>
              <a:t>/</a:t>
            </a:r>
            <a:r>
              <a:rPr lang="zh-CN" altLang="en-US" dirty="0"/>
              <a:t>类型</a:t>
            </a:r>
          </a:p>
          <a:p>
            <a:r>
              <a:rPr lang="en-US" altLang="zh-CN" dirty="0"/>
              <a:t>|</a:t>
            </a:r>
          </a:p>
          <a:p>
            <a:r>
              <a:rPr lang="en-US" altLang="zh-CN" dirty="0"/>
              <a:t>0</a:t>
            </a:r>
            <a:r>
              <a:rPr lang="zh-CN" altLang="en-US" dirty="0"/>
              <a:t>陆地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水域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A497AF3-7C5E-4C67-86EE-38F08C5B6E30}"/>
              </a:ext>
            </a:extLst>
          </p:cNvPr>
          <p:cNvSpPr txBox="1"/>
          <p:nvPr/>
        </p:nvSpPr>
        <p:spPr>
          <a:xfrm>
            <a:off x="9513422" y="1709736"/>
            <a:ext cx="273183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0 000 0000 </a:t>
            </a:r>
            <a:r>
              <a:rPr lang="zh-CN" altLang="en-US" dirty="0"/>
              <a:t>沙漠（寒带）</a:t>
            </a:r>
          </a:p>
          <a:p>
            <a:r>
              <a:rPr lang="en-US" altLang="zh-CN" dirty="0"/>
              <a:t>0 001 0000 </a:t>
            </a:r>
            <a:r>
              <a:rPr lang="zh-CN" altLang="en-US" dirty="0"/>
              <a:t>沙漠（温带）</a:t>
            </a:r>
          </a:p>
          <a:p>
            <a:r>
              <a:rPr lang="en-US" altLang="zh-CN" dirty="0"/>
              <a:t>0 010 0000 </a:t>
            </a:r>
            <a:r>
              <a:rPr lang="zh-CN" altLang="en-US" dirty="0"/>
              <a:t>沙漠（热带）</a:t>
            </a:r>
          </a:p>
          <a:p>
            <a:endParaRPr lang="zh-CN" altLang="en-US" dirty="0"/>
          </a:p>
          <a:p>
            <a:r>
              <a:rPr lang="en-US" altLang="zh-CN" dirty="0"/>
              <a:t>0 000 0001 </a:t>
            </a:r>
            <a:r>
              <a:rPr lang="zh-CN" altLang="en-US" dirty="0"/>
              <a:t>寒带苔原</a:t>
            </a:r>
          </a:p>
          <a:p>
            <a:r>
              <a:rPr lang="en-US" altLang="zh-CN" dirty="0"/>
              <a:t>0 000 0010 </a:t>
            </a:r>
            <a:r>
              <a:rPr lang="zh-CN" altLang="en-US" dirty="0"/>
              <a:t>针叶林</a:t>
            </a:r>
          </a:p>
          <a:p>
            <a:endParaRPr lang="zh-CN" altLang="en-US" dirty="0"/>
          </a:p>
          <a:p>
            <a:r>
              <a:rPr lang="en-US" altLang="zh-CN" dirty="0"/>
              <a:t>0 001 0001 </a:t>
            </a:r>
            <a:r>
              <a:rPr lang="zh-CN" altLang="en-US" dirty="0"/>
              <a:t>温带草原</a:t>
            </a:r>
          </a:p>
          <a:p>
            <a:r>
              <a:rPr lang="en-US" altLang="zh-CN" dirty="0"/>
              <a:t>0 001 0010 </a:t>
            </a:r>
            <a:r>
              <a:rPr lang="zh-CN" altLang="en-US" dirty="0"/>
              <a:t>温带森林</a:t>
            </a:r>
          </a:p>
          <a:p>
            <a:endParaRPr lang="zh-CN" altLang="en-US" dirty="0"/>
          </a:p>
          <a:p>
            <a:r>
              <a:rPr lang="en-US" altLang="zh-CN" dirty="0"/>
              <a:t>0 010 0001 </a:t>
            </a:r>
            <a:r>
              <a:rPr lang="zh-CN" altLang="en-US" dirty="0"/>
              <a:t>热带草原</a:t>
            </a:r>
          </a:p>
          <a:p>
            <a:r>
              <a:rPr lang="en-US" altLang="zh-CN" dirty="0"/>
              <a:t>0 010 0010 </a:t>
            </a:r>
            <a:r>
              <a:rPr lang="zh-CN" altLang="en-US" dirty="0"/>
              <a:t>热带旱林</a:t>
            </a:r>
          </a:p>
          <a:p>
            <a:r>
              <a:rPr lang="en-US" altLang="zh-CN" dirty="0"/>
              <a:t>0 010 0011 </a:t>
            </a:r>
            <a:r>
              <a:rPr lang="zh-CN" altLang="en-US" dirty="0"/>
              <a:t>热带雨林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1 000 0000 </a:t>
            </a:r>
            <a:r>
              <a:rPr lang="zh-CN" altLang="en-US" dirty="0"/>
              <a:t>淡水</a:t>
            </a:r>
          </a:p>
          <a:p>
            <a:r>
              <a:rPr lang="en-US" altLang="zh-CN" dirty="0"/>
              <a:t>1 001 0000 </a:t>
            </a:r>
            <a:r>
              <a:rPr lang="zh-CN" altLang="en-US" dirty="0"/>
              <a:t>咸水</a:t>
            </a:r>
          </a:p>
        </p:txBody>
      </p:sp>
    </p:spTree>
    <p:extLst>
      <p:ext uri="{BB962C8B-B14F-4D97-AF65-F5344CB8AC3E}">
        <p14:creationId xmlns:p14="http://schemas.microsoft.com/office/powerpoint/2010/main" val="267263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ADBE389-819D-4164-801D-A6C368F3DA10}"/>
              </a:ext>
            </a:extLst>
          </p:cNvPr>
          <p:cNvSpPr/>
          <p:nvPr/>
        </p:nvSpPr>
        <p:spPr>
          <a:xfrm>
            <a:off x="0" y="2257778"/>
            <a:ext cx="1930400" cy="2009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F23989E-2BDA-45ED-9ECE-66319E3F4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348971"/>
              </p:ext>
            </p:extLst>
          </p:nvPr>
        </p:nvGraphicFramePr>
        <p:xfrm>
          <a:off x="3048001" y="831612"/>
          <a:ext cx="3307644" cy="34355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6911">
                  <a:extLst>
                    <a:ext uri="{9D8B030D-6E8A-4147-A177-3AD203B41FA5}">
                      <a16:colId xmlns:a16="http://schemas.microsoft.com/office/drawing/2014/main" val="2770260843"/>
                    </a:ext>
                  </a:extLst>
                </a:gridCol>
                <a:gridCol w="826911">
                  <a:extLst>
                    <a:ext uri="{9D8B030D-6E8A-4147-A177-3AD203B41FA5}">
                      <a16:colId xmlns:a16="http://schemas.microsoft.com/office/drawing/2014/main" val="3640410575"/>
                    </a:ext>
                  </a:extLst>
                </a:gridCol>
                <a:gridCol w="826911">
                  <a:extLst>
                    <a:ext uri="{9D8B030D-6E8A-4147-A177-3AD203B41FA5}">
                      <a16:colId xmlns:a16="http://schemas.microsoft.com/office/drawing/2014/main" val="1474065265"/>
                    </a:ext>
                  </a:extLst>
                </a:gridCol>
                <a:gridCol w="826911">
                  <a:extLst>
                    <a:ext uri="{9D8B030D-6E8A-4147-A177-3AD203B41FA5}">
                      <a16:colId xmlns:a16="http://schemas.microsoft.com/office/drawing/2014/main" val="834528977"/>
                    </a:ext>
                  </a:extLst>
                </a:gridCol>
              </a:tblGrid>
              <a:tr h="858897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00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0095366"/>
                  </a:ext>
                </a:extLst>
              </a:tr>
              <a:tr h="858897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11 01</a:t>
                      </a:r>
                    </a:p>
                    <a:p>
                      <a:r>
                        <a:rPr lang="en-US" altLang="zh-CN" b="1" dirty="0"/>
                        <a:t>13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00 01</a:t>
                      </a:r>
                    </a:p>
                    <a:p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01 01</a:t>
                      </a:r>
                    </a:p>
                    <a:p>
                      <a:r>
                        <a:rPr lang="en-US" altLang="zh-CN" b="1" dirty="0"/>
                        <a:t>5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5767527"/>
                  </a:ext>
                </a:extLst>
              </a:tr>
              <a:tr h="858897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00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11 00</a:t>
                      </a:r>
                    </a:p>
                    <a:p>
                      <a:r>
                        <a:rPr lang="en-US" altLang="zh-CN" b="1" dirty="0"/>
                        <a:t>12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00 00</a:t>
                      </a:r>
                    </a:p>
                    <a:p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01 00</a:t>
                      </a:r>
                    </a:p>
                    <a:p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7319277"/>
                  </a:ext>
                </a:extLst>
              </a:tr>
              <a:tr h="858897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11 11</a:t>
                      </a:r>
                    </a:p>
                    <a:p>
                      <a:r>
                        <a:rPr lang="en-US" altLang="zh-CN" b="1" dirty="0"/>
                        <a:t>15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00 11</a:t>
                      </a:r>
                    </a:p>
                    <a:p>
                      <a:r>
                        <a:rPr lang="en-US" altLang="zh-CN" b="1" dirty="0"/>
                        <a:t>3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01 11</a:t>
                      </a:r>
                    </a:p>
                    <a:p>
                      <a:r>
                        <a:rPr lang="en-US" altLang="zh-CN" b="1" dirty="0"/>
                        <a:t>7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5423578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A995A8C-115C-47D5-8EA6-79213B235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469739"/>
              </p:ext>
            </p:extLst>
          </p:nvPr>
        </p:nvGraphicFramePr>
        <p:xfrm>
          <a:off x="7095068" y="831612"/>
          <a:ext cx="3307644" cy="34355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6911">
                  <a:extLst>
                    <a:ext uri="{9D8B030D-6E8A-4147-A177-3AD203B41FA5}">
                      <a16:colId xmlns:a16="http://schemas.microsoft.com/office/drawing/2014/main" val="2770260843"/>
                    </a:ext>
                  </a:extLst>
                </a:gridCol>
                <a:gridCol w="826911">
                  <a:extLst>
                    <a:ext uri="{9D8B030D-6E8A-4147-A177-3AD203B41FA5}">
                      <a16:colId xmlns:a16="http://schemas.microsoft.com/office/drawing/2014/main" val="3640410575"/>
                    </a:ext>
                  </a:extLst>
                </a:gridCol>
                <a:gridCol w="826911">
                  <a:extLst>
                    <a:ext uri="{9D8B030D-6E8A-4147-A177-3AD203B41FA5}">
                      <a16:colId xmlns:a16="http://schemas.microsoft.com/office/drawing/2014/main" val="1474065265"/>
                    </a:ext>
                  </a:extLst>
                </a:gridCol>
                <a:gridCol w="826911">
                  <a:extLst>
                    <a:ext uri="{9D8B030D-6E8A-4147-A177-3AD203B41FA5}">
                      <a16:colId xmlns:a16="http://schemas.microsoft.com/office/drawing/2014/main" val="834528977"/>
                    </a:ext>
                  </a:extLst>
                </a:gridCol>
              </a:tblGrid>
              <a:tr h="85889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00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0095366"/>
                  </a:ext>
                </a:extLst>
              </a:tr>
              <a:tr h="858897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1</a:t>
                      </a:r>
                    </a:p>
                    <a:p>
                      <a:r>
                        <a:rPr lang="en-US" altLang="zh-CN" b="1" dirty="0"/>
                        <a:t>NW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2</a:t>
                      </a:r>
                    </a:p>
                    <a:p>
                      <a:r>
                        <a:rPr lang="en-US" altLang="zh-CN" b="1" dirty="0"/>
                        <a:t>N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3</a:t>
                      </a:r>
                    </a:p>
                    <a:p>
                      <a:r>
                        <a:rPr lang="en-US" altLang="zh-CN" b="1" dirty="0"/>
                        <a:t>NE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5767527"/>
                  </a:ext>
                </a:extLst>
              </a:tr>
              <a:tr h="858897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00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8</a:t>
                      </a:r>
                    </a:p>
                    <a:p>
                      <a:r>
                        <a:rPr lang="en-US" altLang="zh-CN" b="1" dirty="0"/>
                        <a:t>W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0</a:t>
                      </a:r>
                    </a:p>
                    <a:p>
                      <a:r>
                        <a:rPr lang="en-US" altLang="zh-CN" b="1" dirty="0"/>
                        <a:t>C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4</a:t>
                      </a:r>
                    </a:p>
                    <a:p>
                      <a:r>
                        <a:rPr lang="en-US" altLang="zh-CN" b="1" dirty="0"/>
                        <a:t>E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7319277"/>
                  </a:ext>
                </a:extLst>
              </a:tr>
              <a:tr h="858897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7</a:t>
                      </a:r>
                    </a:p>
                    <a:p>
                      <a:r>
                        <a:rPr lang="en-US" altLang="zh-CN" b="1" dirty="0"/>
                        <a:t>SW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6</a:t>
                      </a:r>
                    </a:p>
                    <a:p>
                      <a:r>
                        <a:rPr lang="en-US" altLang="zh-CN" b="1" dirty="0"/>
                        <a:t>S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5</a:t>
                      </a:r>
                    </a:p>
                    <a:p>
                      <a:r>
                        <a:rPr lang="en-US" altLang="zh-CN" b="1" dirty="0"/>
                        <a:t>SE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5423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7682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421</Words>
  <Application>Microsoft Office PowerPoint</Application>
  <PresentationFormat>宽屏</PresentationFormat>
  <Paragraphs>145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思源黑体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mirai 4th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韩 沁东</dc:creator>
  <cp:lastModifiedBy>韩 震淼</cp:lastModifiedBy>
  <cp:revision>60</cp:revision>
  <dcterms:created xsi:type="dcterms:W3CDTF">2019-01-17T14:09:17Z</dcterms:created>
  <dcterms:modified xsi:type="dcterms:W3CDTF">2019-04-23T04:28:41Z</dcterms:modified>
</cp:coreProperties>
</file>