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1E1E1E"/>
    <a:srgbClr val="2D2D30"/>
    <a:srgbClr val="2525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96B-F4EC-42A8-BDF3-AB569493585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DCE9-8679-4EA0-A681-522B015A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84628"/>
            <a:ext cx="1828800" cy="6473372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84628"/>
            <a:ext cx="450166" cy="6473371"/>
          </a:xfrm>
          <a:prstGeom prst="rect">
            <a:avLst/>
          </a:prstGeom>
          <a:solidFill>
            <a:srgbClr val="2D2D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28800" y="6473371"/>
            <a:ext cx="85344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3200" y="384629"/>
            <a:ext cx="1828800" cy="6473371"/>
          </a:xfrm>
          <a:prstGeom prst="rect">
            <a:avLst/>
          </a:prstGeom>
          <a:solidFill>
            <a:srgbClr val="252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84629"/>
          </a:xfrm>
          <a:prstGeom prst="rect">
            <a:avLst/>
          </a:prstGeom>
          <a:solidFill>
            <a:srgbClr val="3333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沁东</cp:lastModifiedBy>
  <cp:revision>5</cp:revision>
  <dcterms:created xsi:type="dcterms:W3CDTF">2018-11-24T10:57:38Z</dcterms:created>
  <dcterms:modified xsi:type="dcterms:W3CDTF">2018-11-24T11:03:35Z</dcterms:modified>
</cp:coreProperties>
</file>