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9095E2-0FD9-429A-9119-E5C9E4EC3378}">
          <p14:sldIdLst>
            <p14:sldId id="256"/>
            <p14:sldId id="257"/>
          </p14:sldIdLst>
        </p14:section>
        <p14:section name="开题报告" id="{1DB51CEB-4772-4655-9A02-77E3CBD3DAB5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项目逻辑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物理结构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dirty="0" err="1">
                <a:latin typeface="Consolas" panose="020B0609020204030204" pitchFamily="49" charset="0"/>
              </a:rPr>
              <a:t>proj.mrimcproj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Images【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Catch【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AirMotion.dataraw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Precipitation.dataraw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06" y="6542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789862" y="2964652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932771" y="1838378"/>
            <a:ext cx="7114478" cy="2252547"/>
            <a:chOff x="3178098" y="1895707"/>
            <a:chExt cx="7114478" cy="2252547"/>
          </a:xfrm>
        </p:grpSpPr>
        <p:sp>
          <p:nvSpPr>
            <p:cNvPr id="2" name="矩形 1"/>
            <p:cNvSpPr/>
            <p:nvPr/>
          </p:nvSpPr>
          <p:spPr>
            <a:xfrm>
              <a:off x="3479180" y="2141034"/>
              <a:ext cx="1393903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地形生成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605346" y="2141034"/>
              <a:ext cx="1492404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空气流动模拟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480609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降水模拟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982307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生物群模拟</a:t>
              </a:r>
            </a:p>
          </p:txBody>
        </p: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4873083" y="2480360"/>
              <a:ext cx="7322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1"/>
            </p:cNvCxnSpPr>
            <p:nvPr/>
          </p:nvCxnSpPr>
          <p:spPr>
            <a:xfrm>
              <a:off x="7097750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>
            <a:xfrm>
              <a:off x="8599448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 rot="16200000">
              <a:off x="4088496" y="2355336"/>
              <a:ext cx="175271" cy="13939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2133" y="3284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前端工厂</a:t>
              </a: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7797819" y="836593"/>
              <a:ext cx="131453" cy="447520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09547" y="32986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后端工厂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68788" y="3747781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2.3.1 </a:t>
              </a:r>
              <a:r>
                <a:rPr lang="zh-CN" altLang="en-US" dirty="0"/>
                <a:t>工作流程图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178098" y="1895707"/>
              <a:ext cx="7114478" cy="2252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D035F9-07BC-446F-9A0A-5C213D35FF2E}"/>
              </a:ext>
            </a:extLst>
          </p:cNvPr>
          <p:cNvGrpSpPr/>
          <p:nvPr/>
        </p:nvGrpSpPr>
        <p:grpSpPr>
          <a:xfrm>
            <a:off x="1666875" y="2076450"/>
            <a:ext cx="7267575" cy="3057525"/>
            <a:chOff x="1666875" y="2076450"/>
            <a:chExt cx="7267575" cy="30575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A2059D-F87E-455D-B879-3F46C094BF80}"/>
                </a:ext>
              </a:extLst>
            </p:cNvPr>
            <p:cNvSpPr/>
            <p:nvPr/>
          </p:nvSpPr>
          <p:spPr>
            <a:xfrm>
              <a:off x="1666875" y="2076450"/>
              <a:ext cx="7267575" cy="3057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FA5B0-3854-4480-BB2E-3B1C79768A9A}"/>
                </a:ext>
              </a:extLst>
            </p:cNvPr>
            <p:cNvSpPr/>
            <p:nvPr/>
          </p:nvSpPr>
          <p:spPr>
            <a:xfrm>
              <a:off x="2178147" y="3127722"/>
              <a:ext cx="6445348" cy="1755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A293A0-9A89-4CE4-BB5A-DED5064645E1}"/>
                </a:ext>
              </a:extLst>
            </p:cNvPr>
            <p:cNvSpPr/>
            <p:nvPr/>
          </p:nvSpPr>
          <p:spPr>
            <a:xfrm>
              <a:off x="2518116" y="4149968"/>
              <a:ext cx="5795889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Core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2600C-73B3-4B99-99DB-E50D525C8024}"/>
                </a:ext>
              </a:extLst>
            </p:cNvPr>
            <p:cNvSpPr/>
            <p:nvPr/>
          </p:nvSpPr>
          <p:spPr>
            <a:xfrm>
              <a:off x="2518117" y="3322175"/>
              <a:ext cx="2208628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UI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D8E357-9F88-40E1-9A21-3FA5D347BF38}"/>
                </a:ext>
              </a:extLst>
            </p:cNvPr>
            <p:cNvSpPr/>
            <p:nvPr/>
          </p:nvSpPr>
          <p:spPr>
            <a:xfrm>
              <a:off x="4726745" y="2457311"/>
              <a:ext cx="1758461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F0AD0A-37CF-4D1C-B027-B2EB7F2B0C50}"/>
                </a:ext>
              </a:extLst>
            </p:cNvPr>
            <p:cNvSpPr/>
            <p:nvPr/>
          </p:nvSpPr>
          <p:spPr>
            <a:xfrm>
              <a:off x="6710288" y="2457311"/>
              <a:ext cx="175846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DFEDE9-211E-479A-A168-30A0C7F8D10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89519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DE987E-7C95-44EA-9E85-765003DFA4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05976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D84FA-00B0-406F-945F-6C4B8EF1547F}"/>
                </a:ext>
              </a:extLst>
            </p:cNvPr>
            <p:cNvSpPr/>
            <p:nvPr/>
          </p:nvSpPr>
          <p:spPr>
            <a:xfrm>
              <a:off x="2743211" y="2296191"/>
              <a:ext cx="175845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7FE214A-5AB4-47C1-AE2E-A99BAD7441B8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3622431" y="2788560"/>
              <a:ext cx="6" cy="5336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8139020-11F8-49AD-8270-7B2A17D2ED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22431" y="3814544"/>
              <a:ext cx="0" cy="335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89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20B27-9D1C-49B4-B6F5-697281B83232}"/>
              </a:ext>
            </a:extLst>
          </p:cNvPr>
          <p:cNvCxnSpPr>
            <a:cxnSpLocks/>
          </p:cNvCxnSpPr>
          <p:nvPr/>
        </p:nvCxnSpPr>
        <p:spPr>
          <a:xfrm>
            <a:off x="972457" y="6066971"/>
            <a:ext cx="7257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41CF2-1729-4D9F-B4FF-13656158DD4E}"/>
              </a:ext>
            </a:extLst>
          </p:cNvPr>
          <p:cNvCxnSpPr/>
          <p:nvPr/>
        </p:nvCxnSpPr>
        <p:spPr>
          <a:xfrm flipV="1">
            <a:off x="972457" y="464456"/>
            <a:ext cx="0" cy="561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46021B-D869-4E34-A80C-7EE9555794D8}"/>
              </a:ext>
            </a:extLst>
          </p:cNvPr>
          <p:cNvSpPr txBox="1"/>
          <p:nvPr/>
        </p:nvSpPr>
        <p:spPr>
          <a:xfrm>
            <a:off x="8249114" y="5785509"/>
            <a:ext cx="10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降水水平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AA5B50-495A-4A4F-85B9-94B92DC4CFDA}"/>
              </a:ext>
            </a:extLst>
          </p:cNvPr>
          <p:cNvSpPr txBox="1"/>
          <p:nvPr/>
        </p:nvSpPr>
        <p:spPr>
          <a:xfrm>
            <a:off x="1119412" y="264635"/>
            <a:ext cx="906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气温水平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D20DD-69AB-46E1-B94C-5443CACC55C6}"/>
              </a:ext>
            </a:extLst>
          </p:cNvPr>
          <p:cNvSpPr txBox="1"/>
          <p:nvPr/>
        </p:nvSpPr>
        <p:spPr>
          <a:xfrm>
            <a:off x="464465" y="6140328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696-C571-49D4-B68A-3EEAF94AC8C4}"/>
              </a:ext>
            </a:extLst>
          </p:cNvPr>
          <p:cNvSpPr txBox="1"/>
          <p:nvPr/>
        </p:nvSpPr>
        <p:spPr>
          <a:xfrm>
            <a:off x="6846208" y="6251637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132A-EAC6-4DE3-95D2-22A1CE36043F}"/>
              </a:ext>
            </a:extLst>
          </p:cNvPr>
          <p:cNvSpPr txBox="1"/>
          <p:nvPr/>
        </p:nvSpPr>
        <p:spPr>
          <a:xfrm>
            <a:off x="244494" y="1441041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20599-A4CA-4FBB-8276-BE447537B263}"/>
              </a:ext>
            </a:extLst>
          </p:cNvPr>
          <p:cNvSpPr txBox="1"/>
          <p:nvPr/>
        </p:nvSpPr>
        <p:spPr>
          <a:xfrm>
            <a:off x="1765303" y="5224915"/>
            <a:ext cx="14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寒带草原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C2C39-0CD9-4B68-83C9-CDB6AE51BEAC}"/>
              </a:ext>
            </a:extLst>
          </p:cNvPr>
          <p:cNvSpPr txBox="1"/>
          <p:nvPr/>
        </p:nvSpPr>
        <p:spPr>
          <a:xfrm>
            <a:off x="6027518" y="5293574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寒带丛林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75236E-B70C-41D0-97F5-21203D53309F}"/>
              </a:ext>
            </a:extLst>
          </p:cNvPr>
          <p:cNvSpPr txBox="1"/>
          <p:nvPr/>
        </p:nvSpPr>
        <p:spPr>
          <a:xfrm>
            <a:off x="3974636" y="5249803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寒带灌木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88666-ED63-4D65-A264-CD42B03A7F9A}"/>
              </a:ext>
            </a:extLst>
          </p:cNvPr>
          <p:cNvSpPr txBox="1"/>
          <p:nvPr/>
        </p:nvSpPr>
        <p:spPr>
          <a:xfrm>
            <a:off x="2155853" y="3291228"/>
            <a:ext cx="14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温带草原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3C63-1AB8-4F0A-967D-9E2D998FE1A2}"/>
              </a:ext>
            </a:extLst>
          </p:cNvPr>
          <p:cNvSpPr txBox="1"/>
          <p:nvPr/>
        </p:nvSpPr>
        <p:spPr>
          <a:xfrm>
            <a:off x="1312659" y="1393425"/>
            <a:ext cx="71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沙漠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DF380D-CB1F-4157-9C2A-08A50ADADEA2}"/>
              </a:ext>
            </a:extLst>
          </p:cNvPr>
          <p:cNvSpPr txBox="1"/>
          <p:nvPr/>
        </p:nvSpPr>
        <p:spPr>
          <a:xfrm>
            <a:off x="3852889" y="3291228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温带灌木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45242-DE69-4A9A-A95C-274110539CA0}"/>
              </a:ext>
            </a:extLst>
          </p:cNvPr>
          <p:cNvSpPr txBox="1"/>
          <p:nvPr/>
        </p:nvSpPr>
        <p:spPr>
          <a:xfrm>
            <a:off x="5871935" y="3329089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温带丛林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944E6-9CB7-457D-A9AA-931A6AF98B58}"/>
              </a:ext>
            </a:extLst>
          </p:cNvPr>
          <p:cNvSpPr txBox="1"/>
          <p:nvPr/>
        </p:nvSpPr>
        <p:spPr>
          <a:xfrm>
            <a:off x="6095999" y="1578091"/>
            <a:ext cx="95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雨林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C49958-B576-474D-9075-7ADEE4A5C242}"/>
              </a:ext>
            </a:extLst>
          </p:cNvPr>
          <p:cNvSpPr txBox="1"/>
          <p:nvPr/>
        </p:nvSpPr>
        <p:spPr>
          <a:xfrm>
            <a:off x="3239413" y="1671873"/>
            <a:ext cx="14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热带草原</a:t>
            </a:r>
          </a:p>
        </p:txBody>
      </p:sp>
    </p:spTree>
    <p:extLst>
      <p:ext uri="{BB962C8B-B14F-4D97-AF65-F5344CB8AC3E}">
        <p14:creationId xmlns:p14="http://schemas.microsoft.com/office/powerpoint/2010/main" val="2672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DBE389-819D-4164-801D-A6C368F3DA10}"/>
              </a:ext>
            </a:extLst>
          </p:cNvPr>
          <p:cNvSpPr/>
          <p:nvPr/>
        </p:nvSpPr>
        <p:spPr>
          <a:xfrm>
            <a:off x="0" y="2257778"/>
            <a:ext cx="1930400" cy="20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23989E-2BDA-45ED-9ECE-66319E3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971"/>
              </p:ext>
            </p:extLst>
          </p:nvPr>
        </p:nvGraphicFramePr>
        <p:xfrm>
          <a:off x="3048001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11 01</a:t>
                      </a:r>
                    </a:p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00 01</a:t>
                      </a:r>
                    </a:p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01 01</a:t>
                      </a:r>
                    </a:p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11 00</a:t>
                      </a:r>
                    </a:p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00 00</a:t>
                      </a:r>
                    </a:p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01 00</a:t>
                      </a:r>
                    </a:p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</a:t>
                      </a:r>
                    </a:p>
                    <a:p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00 11</a:t>
                      </a:r>
                    </a:p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</a:t>
                      </a:r>
                    </a:p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995A8C-115C-47D5-8EA6-79213B23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9739"/>
              </p:ext>
            </p:extLst>
          </p:nvPr>
        </p:nvGraphicFramePr>
        <p:xfrm>
          <a:off x="7095068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</a:p>
                    <a:p>
                      <a:r>
                        <a:rPr lang="en-US" altLang="zh-CN" b="1" dirty="0"/>
                        <a:t>NW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</a:p>
                    <a:p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</a:p>
                    <a:p>
                      <a:r>
                        <a:rPr lang="en-US" altLang="zh-CN" b="1" dirty="0"/>
                        <a:t>NE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</a:p>
                    <a:p>
                      <a:r>
                        <a:rPr lang="en-US" altLang="zh-CN" b="1" dirty="0"/>
                        <a:t>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</a:p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</a:p>
                    <a:p>
                      <a:r>
                        <a:rPr lang="en-US" altLang="zh-CN" b="1" dirty="0"/>
                        <a:t>SW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</a:p>
                    <a:p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</a:p>
                    <a:p>
                      <a:r>
                        <a:rPr lang="en-US" altLang="zh-CN" b="1" dirty="0"/>
                        <a:t>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8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334</Words>
  <Application>Microsoft Office PowerPoint</Application>
  <PresentationFormat>宽屏</PresentationFormat>
  <Paragraphs>122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50</cp:revision>
  <dcterms:created xsi:type="dcterms:W3CDTF">2019-01-17T14:09:17Z</dcterms:created>
  <dcterms:modified xsi:type="dcterms:W3CDTF">2019-04-07T02:43:29Z</dcterms:modified>
</cp:coreProperties>
</file>