
<file path=[Content_Types].xml><?xml version="1.0" encoding="utf-8"?>
<Types xmlns="http://schemas.openxmlformats.org/package/2006/content-types"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5" r:id="rId7"/>
    <p:sldId id="263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4DEA2C0-849D-4C96-8900-3BB9D27F1155}">
          <p14:sldIdLst>
            <p14:sldId id="256"/>
            <p14:sldId id="257"/>
            <p14:sldId id="258"/>
            <p14:sldId id="259"/>
          </p14:sldIdLst>
        </p14:section>
        <p14:section name="WorkLogic" id="{7BC762FA-EEB1-467D-BF91-60622BD130A4}">
          <p14:sldIdLst>
            <p14:sldId id="264"/>
            <p14:sldId id="265"/>
          </p14:sldIdLst>
        </p14:section>
        <p14:section name="前端工厂" id="{74F7125E-A79F-45BA-A219-842D2AA95EF9}">
          <p14:sldIdLst>
            <p14:sldId id="263"/>
          </p14:sldIdLst>
        </p14:section>
        <p14:section name="后端工厂" id="{E5EB41CA-20D9-4D63-AD7D-920B15E8DB49}">
          <p14:sldIdLst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7"/>
    <a:srgbClr val="1E1E1E"/>
    <a:srgbClr val="2D2D30"/>
    <a:srgbClr val="25252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79176FB0-B7F2-11CE-97EF-00AA006D2776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79176FB0-B7F2-11CE-97EF-00AA006D2776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79176FB0-B7F2-11CE-97EF-00AA006D2776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79176FB0-B7F2-11CE-97EF-00AA006D2776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79176FB0-B7F2-11CE-97EF-00AA006D2776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79176FB0-B7F2-11CE-97EF-00AA006D2776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79176FB0-B7F2-11CE-97EF-00AA006D2776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58DE0-D763-4FE9-B2D7-5B1C358818CC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AC6B3-4080-474C-A8A6-EF1A88018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617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Window </a:t>
            </a:r>
            <a:r>
              <a:rPr lang="en-US" altLang="zh-CN" dirty="0" err="1"/>
              <a:t>NewProject</a:t>
            </a:r>
            <a:r>
              <a:rPr lang="en-US" altLang="zh-CN" dirty="0"/>
              <a:t> </a:t>
            </a:r>
            <a:r>
              <a:rPr lang="zh-CN" altLang="en-US" dirty="0"/>
              <a:t>原型设计图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AC6B3-4080-474C-A8A6-EF1A8801817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188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MainWindow</a:t>
            </a:r>
            <a:r>
              <a:rPr lang="en-US" altLang="zh-CN" dirty="0"/>
              <a:t> </a:t>
            </a:r>
            <a:r>
              <a:rPr lang="zh-CN" altLang="en-US" dirty="0"/>
              <a:t>原型图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AC6B3-4080-474C-A8A6-EF1A8801817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172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模块依赖关系图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AC6B3-4080-474C-A8A6-EF1A8801817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535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96B-F4EC-42A8-BDF3-AB569493585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DCE9-8679-4EA0-A681-522B015AF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8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96B-F4EC-42A8-BDF3-AB569493585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DCE9-8679-4EA0-A681-522B015AF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4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96B-F4EC-42A8-BDF3-AB569493585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DCE9-8679-4EA0-A681-522B015AF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07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96B-F4EC-42A8-BDF3-AB569493585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DCE9-8679-4EA0-A681-522B015AF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20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96B-F4EC-42A8-BDF3-AB569493585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DCE9-8679-4EA0-A681-522B015AF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81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96B-F4EC-42A8-BDF3-AB569493585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DCE9-8679-4EA0-A681-522B015AF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08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96B-F4EC-42A8-BDF3-AB569493585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DCE9-8679-4EA0-A681-522B015AF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10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96B-F4EC-42A8-BDF3-AB569493585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DCE9-8679-4EA0-A681-522B015AF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38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96B-F4EC-42A8-BDF3-AB569493585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DCE9-8679-4EA0-A681-522B015AF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02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96B-F4EC-42A8-BDF3-AB569493585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DCE9-8679-4EA0-A681-522B015AF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96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96B-F4EC-42A8-BDF3-AB569493585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DCE9-8679-4EA0-A681-522B015AF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AB96B-F4EC-42A8-BDF3-AB569493585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9DCE9-8679-4EA0-A681-522B015AF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14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7.xml"/><Relationship Id="rId3" Type="http://schemas.openxmlformats.org/officeDocument/2006/relationships/control" Target="../activeX/activeX2.xml"/><Relationship Id="rId7" Type="http://schemas.openxmlformats.org/officeDocument/2006/relationships/control" Target="../activeX/activeX6.xml"/><Relationship Id="rId12" Type="http://schemas.openxmlformats.org/officeDocument/2006/relationships/image" Target="../media/image2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control" Target="../activeX/activeX5.xml"/><Relationship Id="rId11" Type="http://schemas.openxmlformats.org/officeDocument/2006/relationships/image" Target="../media/image1.wmf"/><Relationship Id="rId5" Type="http://schemas.openxmlformats.org/officeDocument/2006/relationships/control" Target="../activeX/activeX4.xml"/><Relationship Id="rId10" Type="http://schemas.openxmlformats.org/officeDocument/2006/relationships/slideLayout" Target="../slideLayouts/slideLayout2.xml"/><Relationship Id="rId4" Type="http://schemas.openxmlformats.org/officeDocument/2006/relationships/control" Target="../activeX/activeX3.xml"/><Relationship Id="rId9" Type="http://schemas.openxmlformats.org/officeDocument/2006/relationships/control" Target="../activeX/activeX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0.xml"/><Relationship Id="rId2" Type="http://schemas.openxmlformats.org/officeDocument/2006/relationships/control" Target="../activeX/activeX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image" Target="../media/image1.wmf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control" Target="../activeX/activeX12.xml"/><Relationship Id="rId7" Type="http://schemas.openxmlformats.org/officeDocument/2006/relationships/image" Target="../media/image1.wmf"/><Relationship Id="rId2" Type="http://schemas.openxmlformats.org/officeDocument/2006/relationships/control" Target="../activeX/activeX11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control" Target="../activeX/activeX14.xml"/><Relationship Id="rId4" Type="http://schemas.openxmlformats.org/officeDocument/2006/relationships/control" Target="../activeX/activeX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84628"/>
            <a:ext cx="1828800" cy="6473372"/>
          </a:xfrm>
          <a:prstGeom prst="rect">
            <a:avLst/>
          </a:prstGeom>
          <a:solidFill>
            <a:srgbClr val="2525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" y="384628"/>
            <a:ext cx="450166" cy="6473371"/>
          </a:xfrm>
          <a:prstGeom prst="rect">
            <a:avLst/>
          </a:prstGeom>
          <a:solidFill>
            <a:srgbClr val="2D2D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828800" y="6473371"/>
            <a:ext cx="8534400" cy="384629"/>
          </a:xfrm>
          <a:prstGeom prst="rect">
            <a:avLst/>
          </a:prstGeom>
          <a:solidFill>
            <a:srgbClr val="3333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363200" y="384629"/>
            <a:ext cx="1828800" cy="6473371"/>
          </a:xfrm>
          <a:prstGeom prst="rect">
            <a:avLst/>
          </a:prstGeom>
          <a:solidFill>
            <a:srgbClr val="2525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384629"/>
          </a:xfrm>
          <a:prstGeom prst="rect">
            <a:avLst/>
          </a:prstGeom>
          <a:solidFill>
            <a:srgbClr val="3333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928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FD7A95B6-D596-4626-B5E1-6F789B5A35E5}"/>
              </a:ext>
            </a:extLst>
          </p:cNvPr>
          <p:cNvSpPr/>
          <p:nvPr/>
        </p:nvSpPr>
        <p:spPr>
          <a:xfrm>
            <a:off x="6675060" y="1975669"/>
            <a:ext cx="3638550" cy="55339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4EE0AF0-DF11-457D-B46E-8066A08922A8}"/>
              </a:ext>
            </a:extLst>
          </p:cNvPr>
          <p:cNvSpPr/>
          <p:nvPr/>
        </p:nvSpPr>
        <p:spPr>
          <a:xfrm>
            <a:off x="609600" y="1286933"/>
            <a:ext cx="3172178" cy="317217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3DBF580-AB7E-4985-90C8-87242BD39C94}"/>
              </a:ext>
            </a:extLst>
          </p:cNvPr>
          <p:cNvCxnSpPr>
            <a:cxnSpLocks/>
          </p:cNvCxnSpPr>
          <p:nvPr/>
        </p:nvCxnSpPr>
        <p:spPr>
          <a:xfrm flipH="1">
            <a:off x="4262965" y="1580443"/>
            <a:ext cx="1969912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6929ABE-FBA5-4F30-8023-DD088EC75637}"/>
              </a:ext>
            </a:extLst>
          </p:cNvPr>
          <p:cNvCxnSpPr>
            <a:cxnSpLocks/>
          </p:cNvCxnSpPr>
          <p:nvPr/>
        </p:nvCxnSpPr>
        <p:spPr>
          <a:xfrm flipH="1">
            <a:off x="4262965" y="3085627"/>
            <a:ext cx="1969912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6304232-BA70-403E-A362-E59B486F46C1}"/>
              </a:ext>
            </a:extLst>
          </p:cNvPr>
          <p:cNvCxnSpPr>
            <a:cxnSpLocks/>
          </p:cNvCxnSpPr>
          <p:nvPr/>
        </p:nvCxnSpPr>
        <p:spPr>
          <a:xfrm flipH="1">
            <a:off x="4262965" y="3838220"/>
            <a:ext cx="1969912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76CB2F3-2B68-4775-B522-304FC52332B1}"/>
              </a:ext>
            </a:extLst>
          </p:cNvPr>
          <p:cNvCxnSpPr>
            <a:cxnSpLocks/>
          </p:cNvCxnSpPr>
          <p:nvPr/>
        </p:nvCxnSpPr>
        <p:spPr>
          <a:xfrm flipH="1">
            <a:off x="4262965" y="2333035"/>
            <a:ext cx="1969912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F8130BB-B1DC-47D0-B355-411EF0C8718B}"/>
              </a:ext>
            </a:extLst>
          </p:cNvPr>
          <p:cNvCxnSpPr>
            <a:cxnSpLocks/>
            <a:endCxn id="4" idx="6"/>
          </p:cNvCxnSpPr>
          <p:nvPr/>
        </p:nvCxnSpPr>
        <p:spPr>
          <a:xfrm>
            <a:off x="2198322" y="2873022"/>
            <a:ext cx="1583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9E97983-DE9F-4BD6-85ED-033456FCF413}"/>
              </a:ext>
            </a:extLst>
          </p:cNvPr>
          <p:cNvCxnSpPr>
            <a:cxnSpLocks/>
            <a:stCxn id="12" idx="7"/>
            <a:endCxn id="11" idx="3"/>
          </p:cNvCxnSpPr>
          <p:nvPr/>
        </p:nvCxnSpPr>
        <p:spPr>
          <a:xfrm flipV="1">
            <a:off x="2249234" y="2168150"/>
            <a:ext cx="1297999" cy="6545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B57228E6-D408-4BCA-99B1-0B4AE27DD28F}"/>
              </a:ext>
            </a:extLst>
          </p:cNvPr>
          <p:cNvSpPr/>
          <p:nvPr/>
        </p:nvSpPr>
        <p:spPr>
          <a:xfrm>
            <a:off x="2126322" y="2801594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FF0000"/>
            </a:solidFill>
          </a:ln>
          <a:effectLst>
            <a:outerShdw blurRad="50800" dist="38100" dir="2700000" algn="tl" rotWithShape="0">
              <a:schemeClr val="tx1"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19D30D9-82B7-4AED-8CA5-91F3ED10D609}"/>
              </a:ext>
            </a:extLst>
          </p:cNvPr>
          <p:cNvSpPr/>
          <p:nvPr/>
        </p:nvSpPr>
        <p:spPr>
          <a:xfrm>
            <a:off x="3526145" y="2045238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FF0000"/>
            </a:solidFill>
          </a:ln>
          <a:effectLst>
            <a:outerShdw blurRad="50800" dist="38100" dir="2700000" algn="tl" rotWithShape="0">
              <a:schemeClr val="tx1"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1CE344A-8BF7-4D37-B9C9-1E97A3AE951D}"/>
              </a:ext>
            </a:extLst>
          </p:cNvPr>
          <p:cNvSpPr/>
          <p:nvPr/>
        </p:nvSpPr>
        <p:spPr>
          <a:xfrm>
            <a:off x="2195689" y="931106"/>
            <a:ext cx="8420100" cy="388383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五边形 24">
            <a:extLst>
              <a:ext uri="{FF2B5EF4-FFF2-40B4-BE49-F238E27FC236}">
                <a16:creationId xmlns:a16="http://schemas.microsoft.com/office/drawing/2014/main" id="{4AA774F1-9D66-4590-BB9A-C6D24AD0C420}"/>
              </a:ext>
            </a:extLst>
          </p:cNvPr>
          <p:cNvSpPr/>
          <p:nvPr/>
        </p:nvSpPr>
        <p:spPr>
          <a:xfrm rot="5400000">
            <a:off x="7802599" y="1757920"/>
            <a:ext cx="300909" cy="245267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683EF30-1DD9-4D72-A0B7-9D454B1C4E64}"/>
              </a:ext>
            </a:extLst>
          </p:cNvPr>
          <p:cNvSpPr txBox="1"/>
          <p:nvPr/>
        </p:nvSpPr>
        <p:spPr>
          <a:xfrm>
            <a:off x="6598672" y="128693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水平面夹角：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FCCEEF3-260A-4018-888F-454B7FC4FD7F}"/>
              </a:ext>
            </a:extLst>
          </p:cNvPr>
          <p:cNvSpPr txBox="1"/>
          <p:nvPr/>
        </p:nvSpPr>
        <p:spPr>
          <a:xfrm>
            <a:off x="6751598" y="227657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-30°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668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04331" y="490653"/>
            <a:ext cx="7025269" cy="50403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04331" y="490653"/>
            <a:ext cx="1884556" cy="37579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列表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列出所有</a:t>
            </a:r>
            <a:r>
              <a:rPr lang="en-US" altLang="zh-CN" dirty="0" err="1">
                <a:solidFill>
                  <a:schemeClr val="tx1"/>
                </a:solidFill>
              </a:rPr>
              <a:t>Creater</a:t>
            </a:r>
            <a:r>
              <a:rPr lang="zh-CN" altLang="en-US" dirty="0">
                <a:solidFill>
                  <a:schemeClr val="tx1"/>
                </a:solidFill>
              </a:rPr>
              <a:t>类型</a:t>
            </a:r>
          </a:p>
        </p:txBody>
      </p:sp>
      <p:sp>
        <p:nvSpPr>
          <p:cNvPr id="6" name="矩形 5"/>
          <p:cNvSpPr/>
          <p:nvPr/>
        </p:nvSpPr>
        <p:spPr>
          <a:xfrm>
            <a:off x="3088887" y="490653"/>
            <a:ext cx="5140713" cy="37579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当前类型下的所有</a:t>
            </a:r>
            <a:r>
              <a:rPr lang="en-US" altLang="zh-CN" dirty="0" err="1">
                <a:solidFill>
                  <a:schemeClr val="tx1"/>
                </a:solidFill>
              </a:rPr>
              <a:t>Creater</a:t>
            </a:r>
            <a:r>
              <a:rPr lang="zh-CN" altLang="en-US" dirty="0">
                <a:solidFill>
                  <a:schemeClr val="tx1"/>
                </a:solidFill>
              </a:rPr>
              <a:t>列表</a:t>
            </a:r>
          </a:p>
        </p:txBody>
      </p:sp>
      <p:sp>
        <p:nvSpPr>
          <p:cNvPr id="7" name="矩形 6"/>
          <p:cNvSpPr/>
          <p:nvPr/>
        </p:nvSpPr>
        <p:spPr>
          <a:xfrm>
            <a:off x="1204331" y="4304370"/>
            <a:ext cx="7025269" cy="788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工程、工作相关设置</a:t>
            </a:r>
          </a:p>
        </p:txBody>
      </p:sp>
      <p:sp>
        <p:nvSpPr>
          <p:cNvPr id="8" name="矩形 7"/>
          <p:cNvSpPr/>
          <p:nvPr/>
        </p:nvSpPr>
        <p:spPr>
          <a:xfrm>
            <a:off x="5753100" y="5163014"/>
            <a:ext cx="904178" cy="325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取消</a:t>
            </a:r>
          </a:p>
        </p:txBody>
      </p:sp>
      <p:sp>
        <p:nvSpPr>
          <p:cNvPr id="9" name="矩形 8"/>
          <p:cNvSpPr/>
          <p:nvPr/>
        </p:nvSpPr>
        <p:spPr>
          <a:xfrm>
            <a:off x="6927850" y="5148145"/>
            <a:ext cx="907741" cy="325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确定</a:t>
            </a:r>
          </a:p>
        </p:txBody>
      </p:sp>
    </p:spTree>
    <p:extLst>
      <p:ext uri="{BB962C8B-B14F-4D97-AF65-F5344CB8AC3E}">
        <p14:creationId xmlns:p14="http://schemas.microsoft.com/office/powerpoint/2010/main" val="248925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59365" y="568711"/>
            <a:ext cx="7025269" cy="50403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1059364" y="568712"/>
            <a:ext cx="7025269" cy="356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Menu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25736" y="925553"/>
            <a:ext cx="1958897" cy="4326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工程树</a:t>
            </a:r>
          </a:p>
        </p:txBody>
      </p:sp>
      <p:sp>
        <p:nvSpPr>
          <p:cNvPr id="7" name="矩形 6"/>
          <p:cNvSpPr/>
          <p:nvPr/>
        </p:nvSpPr>
        <p:spPr>
          <a:xfrm>
            <a:off x="1059363" y="5252223"/>
            <a:ext cx="7025269" cy="356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状态栏</a:t>
            </a:r>
          </a:p>
        </p:txBody>
      </p:sp>
      <p:sp>
        <p:nvSpPr>
          <p:cNvPr id="8" name="矩形 7"/>
          <p:cNvSpPr/>
          <p:nvPr/>
        </p:nvSpPr>
        <p:spPr>
          <a:xfrm>
            <a:off x="1059363" y="925551"/>
            <a:ext cx="5066371" cy="4326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功能面板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图片资源预览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3D</a:t>
            </a:r>
            <a:r>
              <a:rPr lang="zh-CN" altLang="en-US" sz="2400" dirty="0">
                <a:solidFill>
                  <a:schemeClr val="tx1"/>
                </a:solidFill>
              </a:rPr>
              <a:t>模型预览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设置面板</a:t>
            </a:r>
          </a:p>
        </p:txBody>
      </p:sp>
    </p:spTree>
    <p:extLst>
      <p:ext uri="{BB962C8B-B14F-4D97-AF65-F5344CB8AC3E}">
        <p14:creationId xmlns:p14="http://schemas.microsoft.com/office/powerpoint/2010/main" val="411645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482773" y="990600"/>
            <a:ext cx="7334250" cy="4505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21259" y="1276350"/>
            <a:ext cx="6657278" cy="85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</a:rPr>
              <a:t>WorldCreaterStudio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21259" y="3854605"/>
            <a:ext cx="4360126" cy="598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</a:rPr>
              <a:t>WorldCreaterStudio_Core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44015" y="4711390"/>
            <a:ext cx="3934522" cy="561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</a:rPr>
              <a:t>WorldCreaterStudio_Resouses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21259" y="2720897"/>
            <a:ext cx="2297151" cy="5464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</a:rPr>
              <a:t>RenderTend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624147" y="3267308"/>
            <a:ext cx="0" cy="5872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8705386" y="2133599"/>
            <a:ext cx="0" cy="25777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3555091" y="2133600"/>
            <a:ext cx="0" cy="5872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6781336" y="2133598"/>
            <a:ext cx="0" cy="17210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511276" y="1518657"/>
            <a:ext cx="1762126" cy="485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</a:rPr>
              <a:t>MiRaIUIProject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78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DE06F64-C86B-4B3C-92F0-9FB7CED6D1ED}"/>
              </a:ext>
            </a:extLst>
          </p:cNvPr>
          <p:cNvSpPr/>
          <p:nvPr/>
        </p:nvSpPr>
        <p:spPr>
          <a:xfrm>
            <a:off x="1611086" y="1219200"/>
            <a:ext cx="6066971" cy="4746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623AE2-90E6-4F2E-A56F-39A0ABB3E159}"/>
              </a:ext>
            </a:extLst>
          </p:cNvPr>
          <p:cNvSpPr txBox="1"/>
          <p:nvPr/>
        </p:nvSpPr>
        <p:spPr>
          <a:xfrm>
            <a:off x="1800556" y="1682430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CreaterProgramSet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662674-1ADD-47C2-89B3-2022BB37AFB7}"/>
              </a:ext>
            </a:extLst>
          </p:cNvPr>
          <p:cNvSpPr txBox="1"/>
          <p:nvPr/>
        </p:nvSpPr>
        <p:spPr>
          <a:xfrm>
            <a:off x="1800556" y="1313098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CreaterName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87D17B-1D16-4398-9FFA-A35BA3090C99}"/>
              </a:ext>
            </a:extLst>
          </p:cNvPr>
          <p:cNvSpPr txBox="1"/>
          <p:nvPr/>
        </p:nvSpPr>
        <p:spPr>
          <a:xfrm>
            <a:off x="1800556" y="205176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CreaterGuid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17B8B6-3CB6-4F88-8EE1-90B8E7BA0E9B}"/>
              </a:ext>
            </a:extLst>
          </p:cNvPr>
          <p:cNvSpPr/>
          <p:nvPr/>
        </p:nvSpPr>
        <p:spPr>
          <a:xfrm>
            <a:off x="2123621" y="2540000"/>
            <a:ext cx="5041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获取地形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0C00BA-B274-40CB-8D5D-422CD90AE198}"/>
              </a:ext>
            </a:extLst>
          </p:cNvPr>
          <p:cNvSpPr/>
          <p:nvPr/>
        </p:nvSpPr>
        <p:spPr>
          <a:xfrm>
            <a:off x="1831520" y="3060112"/>
            <a:ext cx="5636079" cy="2705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Configuration Panel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046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4E5C58D-E8B5-4642-9DA1-DAE2FE0D0ACC}"/>
              </a:ext>
            </a:extLst>
          </p:cNvPr>
          <p:cNvSpPr/>
          <p:nvPr/>
        </p:nvSpPr>
        <p:spPr>
          <a:xfrm>
            <a:off x="1270000" y="1295400"/>
            <a:ext cx="7683500" cy="426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AB5EB26-A857-4482-9400-25A894406F59}"/>
              </a:ext>
            </a:extLst>
          </p:cNvPr>
          <p:cNvSpPr/>
          <p:nvPr/>
        </p:nvSpPr>
        <p:spPr>
          <a:xfrm>
            <a:off x="1739900" y="2832100"/>
            <a:ext cx="1397000" cy="1397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已完成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8515505-53C9-4F52-B263-7AFA8F645EE6}"/>
              </a:ext>
            </a:extLst>
          </p:cNvPr>
          <p:cNvSpPr/>
          <p:nvPr/>
        </p:nvSpPr>
        <p:spPr>
          <a:xfrm>
            <a:off x="3549650" y="2832100"/>
            <a:ext cx="1397000" cy="1397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已过期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1BB5BFD-0F74-4369-8AD2-7377F3209FB3}"/>
              </a:ext>
            </a:extLst>
          </p:cNvPr>
          <p:cNvSpPr/>
          <p:nvPr/>
        </p:nvSpPr>
        <p:spPr>
          <a:xfrm>
            <a:off x="5359400" y="2832100"/>
            <a:ext cx="1397000" cy="139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待开始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79FDEEC-EBA7-4D3D-8184-03672DEF5FE8}"/>
              </a:ext>
            </a:extLst>
          </p:cNvPr>
          <p:cNvSpPr/>
          <p:nvPr/>
        </p:nvSpPr>
        <p:spPr>
          <a:xfrm>
            <a:off x="7169150" y="2844800"/>
            <a:ext cx="1397000" cy="1397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条件不足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90CBAC-CDEB-403C-9BB9-4C7DC73B4856}"/>
              </a:ext>
            </a:extLst>
          </p:cNvPr>
          <p:cNvSpPr txBox="1"/>
          <p:nvPr/>
        </p:nvSpPr>
        <p:spPr>
          <a:xfrm>
            <a:off x="1739900" y="2112832"/>
            <a:ext cx="1702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Atmospheric</a:t>
            </a:r>
          </a:p>
          <a:p>
            <a:r>
              <a:rPr lang="en-US" altLang="zh-CN" sz="20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Motion</a:t>
            </a:r>
            <a:endParaRPr lang="zh-CN" altLang="en-US" sz="20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F1CD749-A3EB-4CF7-A616-04D8AAB9F3E1}"/>
              </a:ext>
            </a:extLst>
          </p:cNvPr>
          <p:cNvSpPr txBox="1"/>
          <p:nvPr/>
        </p:nvSpPr>
        <p:spPr>
          <a:xfrm>
            <a:off x="3599621" y="2112833"/>
            <a:ext cx="10885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Rainfall</a:t>
            </a:r>
          </a:p>
          <a:p>
            <a:r>
              <a:rPr lang="en-US" altLang="zh-CN" sz="20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Motion</a:t>
            </a:r>
            <a:endParaRPr lang="zh-CN" altLang="en-US" sz="20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358AD95-E5D7-4685-B24F-67E9F95E3799}"/>
              </a:ext>
            </a:extLst>
          </p:cNvPr>
          <p:cNvSpPr txBox="1"/>
          <p:nvPr/>
        </p:nvSpPr>
        <p:spPr>
          <a:xfrm>
            <a:off x="5358232" y="2112831"/>
            <a:ext cx="1595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Solar</a:t>
            </a:r>
          </a:p>
          <a:p>
            <a:r>
              <a:rPr lang="en-US" altLang="zh-CN" sz="20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Illuminance</a:t>
            </a:r>
            <a:endParaRPr lang="zh-CN" altLang="en-US" sz="20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9DA8D18-8AA8-4A9B-8A57-CAEFE9461773}"/>
              </a:ext>
            </a:extLst>
          </p:cNvPr>
          <p:cNvSpPr txBox="1"/>
          <p:nvPr/>
        </p:nvSpPr>
        <p:spPr>
          <a:xfrm>
            <a:off x="7335132" y="2251333"/>
            <a:ext cx="1079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Biomes</a:t>
            </a:r>
            <a:endParaRPr lang="zh-CN" altLang="en-US" sz="20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027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54BF06E-F3BE-4F59-B88B-1BDD61C589F1}"/>
              </a:ext>
            </a:extLst>
          </p:cNvPr>
          <p:cNvSpPr txBox="1"/>
          <p:nvPr/>
        </p:nvSpPr>
        <p:spPr>
          <a:xfrm>
            <a:off x="1538932" y="13462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地图宽度：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FAD3AF-3D07-4482-AE69-E19ED609AB8A}"/>
              </a:ext>
            </a:extLst>
          </p:cNvPr>
          <p:cNvSpPr txBox="1"/>
          <p:nvPr/>
        </p:nvSpPr>
        <p:spPr>
          <a:xfrm>
            <a:off x="1538932" y="178589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地图高度：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569BDF-8A4A-4050-AFDE-7575340C59BE}"/>
              </a:ext>
            </a:extLst>
          </p:cNvPr>
          <p:cNvSpPr txBox="1"/>
          <p:nvPr/>
        </p:nvSpPr>
        <p:spPr>
          <a:xfrm>
            <a:off x="1769764" y="22255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随机值：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9CA2FE-54A1-4A38-A68A-5F93C28D818D}"/>
              </a:ext>
            </a:extLst>
          </p:cNvPr>
          <p:cNvSpPr txBox="1"/>
          <p:nvPr/>
        </p:nvSpPr>
        <p:spPr>
          <a:xfrm>
            <a:off x="1769764" y="26652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块大小：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241AD3-0069-4678-8B9F-EE60F1CA2F45}"/>
              </a:ext>
            </a:extLst>
          </p:cNvPr>
          <p:cNvSpPr txBox="1"/>
          <p:nvPr/>
        </p:nvSpPr>
        <p:spPr>
          <a:xfrm>
            <a:off x="1308100" y="31049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横向块数量：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B37BF1-C758-4DBA-95A3-649CD454577E}"/>
              </a:ext>
            </a:extLst>
          </p:cNvPr>
          <p:cNvSpPr txBox="1"/>
          <p:nvPr/>
        </p:nvSpPr>
        <p:spPr>
          <a:xfrm>
            <a:off x="1308100" y="35446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纵向块数量：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CF787F-1B84-4397-9451-DB076634C81C}"/>
              </a:ext>
            </a:extLst>
          </p:cNvPr>
          <p:cNvSpPr txBox="1"/>
          <p:nvPr/>
        </p:nvSpPr>
        <p:spPr>
          <a:xfrm>
            <a:off x="2877760" y="1346200"/>
            <a:ext cx="147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EC8ADFD-FFF5-4840-A3CA-E62D43883D2B}"/>
              </a:ext>
            </a:extLst>
          </p:cNvPr>
          <p:cNvSpPr txBox="1"/>
          <p:nvPr/>
        </p:nvSpPr>
        <p:spPr>
          <a:xfrm>
            <a:off x="2877760" y="1785898"/>
            <a:ext cx="147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3338737E-9541-4FFB-B2E5-A80AB15E5E02}"/>
              </a:ext>
            </a:extLst>
          </p:cNvPr>
          <p:cNvSpPr/>
          <p:nvPr/>
        </p:nvSpPr>
        <p:spPr>
          <a:xfrm>
            <a:off x="4546600" y="1346200"/>
            <a:ext cx="304044" cy="81486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CFB9B1C-6CB7-4A72-AAD5-BE36F1923AAC}"/>
              </a:ext>
            </a:extLst>
          </p:cNvPr>
          <p:cNvSpPr txBox="1"/>
          <p:nvPr/>
        </p:nvSpPr>
        <p:spPr>
          <a:xfrm>
            <a:off x="5080337" y="143046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不可修改的值，</a:t>
            </a:r>
            <a:endParaRPr lang="en-US" altLang="zh-CN" dirty="0"/>
          </a:p>
          <a:p>
            <a:r>
              <a:rPr lang="zh-CN" altLang="en-US" dirty="0"/>
              <a:t>通过下方设定计算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138" name="SpinButton1" r:id="rId2" imgW="276120" imgH="304920"/>
        </mc:Choice>
        <mc:Fallback>
          <p:control name="SpinButton1" r:id="rId2" imgW="276120" imgH="304920">
            <p:pic>
              <p:nvPicPr>
                <p:cNvPr id="12" name="SpinButton1">
                  <a:extLst>
                    <a:ext uri="{FF2B5EF4-FFF2-40B4-BE49-F238E27FC236}">
                      <a16:creationId xmlns:a16="http://schemas.microsoft.com/office/drawing/2014/main" id="{10E377FC-C401-4AAA-AB6D-61EB7AE61BE3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76422" y="2237402"/>
                  <a:ext cx="279400" cy="3048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39" name="TextBox1" r:id="rId3" imgW="2000160" imgH="285840"/>
        </mc:Choice>
        <mc:Fallback>
          <p:control name="TextBox1" r:id="rId3" imgW="2000160" imgH="285840">
            <p:pic>
              <p:nvPicPr>
                <p:cNvPr id="13" name="TextBox1">
                  <a:extLst>
                    <a:ext uri="{FF2B5EF4-FFF2-40B4-BE49-F238E27FC236}">
                      <a16:creationId xmlns:a16="http://schemas.microsoft.com/office/drawing/2014/main" id="{F7C8CC96-7320-4165-8413-FEF505DB72B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877760" y="2257862"/>
                  <a:ext cx="1998662" cy="28434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40" name="SpinButton2" r:id="rId4" imgW="276120" imgH="304920"/>
        </mc:Choice>
        <mc:Fallback>
          <p:control name="SpinButton2" r:id="rId4" imgW="276120" imgH="304920">
            <p:pic>
              <p:nvPicPr>
                <p:cNvPr id="14" name="SpinButton2">
                  <a:extLst>
                    <a:ext uri="{FF2B5EF4-FFF2-40B4-BE49-F238E27FC236}">
                      <a16:creationId xmlns:a16="http://schemas.microsoft.com/office/drawing/2014/main" id="{C6514F26-8486-4F68-96E2-616BB48FAE3A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76422" y="2714168"/>
                  <a:ext cx="279400" cy="3048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41" name="TextBox2" r:id="rId5" imgW="2000160" imgH="285840"/>
        </mc:Choice>
        <mc:Fallback>
          <p:control name="TextBox2" r:id="rId5" imgW="2000160" imgH="285840">
            <p:pic>
              <p:nvPicPr>
                <p:cNvPr id="15" name="TextBox2">
                  <a:extLst>
                    <a:ext uri="{FF2B5EF4-FFF2-40B4-BE49-F238E27FC236}">
                      <a16:creationId xmlns:a16="http://schemas.microsoft.com/office/drawing/2014/main" id="{99CAC148-2028-4D7F-A08F-B3AC9C853F4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877760" y="2734628"/>
                  <a:ext cx="1998662" cy="28434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42" name="SpinButton3" r:id="rId6" imgW="276120" imgH="304920"/>
        </mc:Choice>
        <mc:Fallback>
          <p:control name="SpinButton3" r:id="rId6" imgW="276120" imgH="304920">
            <p:pic>
              <p:nvPicPr>
                <p:cNvPr id="16" name="SpinButton3">
                  <a:extLst>
                    <a:ext uri="{FF2B5EF4-FFF2-40B4-BE49-F238E27FC236}">
                      <a16:creationId xmlns:a16="http://schemas.microsoft.com/office/drawing/2014/main" id="{EE903AAA-9AFE-4B13-8CBA-7047387B8F23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76422" y="3143092"/>
                  <a:ext cx="279400" cy="3048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43" name="TextBox3" r:id="rId7" imgW="2000160" imgH="285840"/>
        </mc:Choice>
        <mc:Fallback>
          <p:control name="TextBox3" r:id="rId7" imgW="2000160" imgH="285840">
            <p:pic>
              <p:nvPicPr>
                <p:cNvPr id="17" name="TextBox3">
                  <a:extLst>
                    <a:ext uri="{FF2B5EF4-FFF2-40B4-BE49-F238E27FC236}">
                      <a16:creationId xmlns:a16="http://schemas.microsoft.com/office/drawing/2014/main" id="{64340A6F-6AC6-42E4-9D8C-BE46AA9BD24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877760" y="3163552"/>
                  <a:ext cx="1998662" cy="28434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44" name="SpinButton4" r:id="rId8" imgW="276120" imgH="304920"/>
        </mc:Choice>
        <mc:Fallback>
          <p:control name="SpinButton4" r:id="rId8" imgW="276120" imgH="304920">
            <p:pic>
              <p:nvPicPr>
                <p:cNvPr id="18" name="SpinButton4">
                  <a:extLst>
                    <a:ext uri="{FF2B5EF4-FFF2-40B4-BE49-F238E27FC236}">
                      <a16:creationId xmlns:a16="http://schemas.microsoft.com/office/drawing/2014/main" id="{D7464BCE-B6D9-4B05-84C9-8FA1F4ACC28A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76422" y="3582790"/>
                  <a:ext cx="279400" cy="3048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45" name="TextBox4" r:id="rId9" imgW="2000160" imgH="285840"/>
        </mc:Choice>
        <mc:Fallback>
          <p:control name="TextBox4" r:id="rId9" imgW="2000160" imgH="285840">
            <p:pic>
              <p:nvPicPr>
                <p:cNvPr id="19" name="TextBox4">
                  <a:extLst>
                    <a:ext uri="{FF2B5EF4-FFF2-40B4-BE49-F238E27FC236}">
                      <a16:creationId xmlns:a16="http://schemas.microsoft.com/office/drawing/2014/main" id="{C5945660-91F4-404E-A702-62F738CBE2B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877760" y="3603250"/>
                  <a:ext cx="1998662" cy="28434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91406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ADAAE6C-2539-42B3-B382-7840C1D13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530489"/>
              </p:ext>
            </p:extLst>
          </p:nvPr>
        </p:nvGraphicFramePr>
        <p:xfrm>
          <a:off x="1399822" y="1690510"/>
          <a:ext cx="2585157" cy="136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719">
                  <a:extLst>
                    <a:ext uri="{9D8B030D-6E8A-4147-A177-3AD203B41FA5}">
                      <a16:colId xmlns:a16="http://schemas.microsoft.com/office/drawing/2014/main" val="2785000937"/>
                    </a:ext>
                  </a:extLst>
                </a:gridCol>
                <a:gridCol w="861719">
                  <a:extLst>
                    <a:ext uri="{9D8B030D-6E8A-4147-A177-3AD203B41FA5}">
                      <a16:colId xmlns:a16="http://schemas.microsoft.com/office/drawing/2014/main" val="1221585900"/>
                    </a:ext>
                  </a:extLst>
                </a:gridCol>
                <a:gridCol w="861719">
                  <a:extLst>
                    <a:ext uri="{9D8B030D-6E8A-4147-A177-3AD203B41FA5}">
                      <a16:colId xmlns:a16="http://schemas.microsoft.com/office/drawing/2014/main" val="2832632214"/>
                    </a:ext>
                  </a:extLst>
                </a:gridCol>
              </a:tblGrid>
              <a:tr h="4562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7694774"/>
                  </a:ext>
                </a:extLst>
              </a:tr>
              <a:tr h="4562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●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4668203"/>
                  </a:ext>
                </a:extLst>
              </a:tr>
              <a:tr h="4562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151943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49EB778-012D-49BC-93DA-BF6A9F83DB9C}"/>
              </a:ext>
            </a:extLst>
          </p:cNvPr>
          <p:cNvSpPr txBox="1"/>
          <p:nvPr/>
        </p:nvSpPr>
        <p:spPr>
          <a:xfrm>
            <a:off x="4041158" y="16383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风力：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9FAB5E-07D3-4419-84C7-B014D2DD73B8}"/>
              </a:ext>
            </a:extLst>
          </p:cNvPr>
          <p:cNvSpPr/>
          <p:nvPr/>
        </p:nvSpPr>
        <p:spPr>
          <a:xfrm>
            <a:off x="1275644" y="1569157"/>
            <a:ext cx="5204178" cy="162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54" name="SpinButton1" r:id="rId2" imgW="276120" imgH="304920"/>
        </mc:Choice>
        <mc:Fallback>
          <p:control name="SpinButton1" r:id="rId2" imgW="276120" imgH="304920">
            <p:pic>
              <p:nvPicPr>
                <p:cNvPr id="9" name="SpinButton1">
                  <a:extLst>
                    <a:ext uri="{FF2B5EF4-FFF2-40B4-BE49-F238E27FC236}">
                      <a16:creationId xmlns:a16="http://schemas.microsoft.com/office/drawing/2014/main" id="{17D30F09-57B8-4380-A2D6-CD6B0B368E8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39820" y="2039382"/>
                  <a:ext cx="279400" cy="3048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5" name="TextBox1" r:id="rId3" imgW="2000160" imgH="285840"/>
        </mc:Choice>
        <mc:Fallback>
          <p:control name="TextBox1" r:id="rId3" imgW="2000160" imgH="285840">
            <p:pic>
              <p:nvPicPr>
                <p:cNvPr id="10" name="TextBox1">
                  <a:extLst>
                    <a:ext uri="{FF2B5EF4-FFF2-40B4-BE49-F238E27FC236}">
                      <a16:creationId xmlns:a16="http://schemas.microsoft.com/office/drawing/2014/main" id="{F0A56D19-73C2-4CE2-BBAF-2195059993F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041158" y="2059842"/>
                  <a:ext cx="1998662" cy="28434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70362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DCFC05-2332-4AB2-ADCE-C2CD957C4518}"/>
              </a:ext>
            </a:extLst>
          </p:cNvPr>
          <p:cNvSpPr txBox="1"/>
          <p:nvPr/>
        </p:nvSpPr>
        <p:spPr>
          <a:xfrm>
            <a:off x="1540934" y="96679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降雨强度：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7AD879-2DFA-4290-B343-C025ABD9A14E}"/>
              </a:ext>
            </a:extLst>
          </p:cNvPr>
          <p:cNvSpPr txBox="1"/>
          <p:nvPr/>
        </p:nvSpPr>
        <p:spPr>
          <a:xfrm>
            <a:off x="1332089" y="145062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海平面高度：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FDF4AE-D6E0-4FB9-9EA5-30A46E873E8C}"/>
              </a:ext>
            </a:extLst>
          </p:cNvPr>
          <p:cNvSpPr/>
          <p:nvPr/>
        </p:nvSpPr>
        <p:spPr>
          <a:xfrm>
            <a:off x="1038578" y="863598"/>
            <a:ext cx="5204178" cy="1174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94" name="SpinButton1" r:id="rId2" imgW="276120" imgH="304920"/>
        </mc:Choice>
        <mc:Fallback>
          <p:control name="SpinButton1" r:id="rId2" imgW="276120" imgH="304920">
            <p:pic>
              <p:nvPicPr>
                <p:cNvPr id="7" name="SpinButton1">
                  <a:extLst>
                    <a:ext uri="{FF2B5EF4-FFF2-40B4-BE49-F238E27FC236}">
                      <a16:creationId xmlns:a16="http://schemas.microsoft.com/office/drawing/2014/main" id="{63333B24-3145-46A5-BBB8-5B11286F096A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78424" y="1012798"/>
                  <a:ext cx="279400" cy="3048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95" name="TextBox1" r:id="rId3" imgW="2000160" imgH="285840"/>
        </mc:Choice>
        <mc:Fallback>
          <p:control name="TextBox1" r:id="rId3" imgW="2000160" imgH="285840">
            <p:pic>
              <p:nvPicPr>
                <p:cNvPr id="8" name="TextBox1">
                  <a:extLst>
                    <a:ext uri="{FF2B5EF4-FFF2-40B4-BE49-F238E27FC236}">
                      <a16:creationId xmlns:a16="http://schemas.microsoft.com/office/drawing/2014/main" id="{BBB201EA-AED4-45CE-85FC-6197D919ECC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79762" y="1033258"/>
                  <a:ext cx="1998662" cy="28434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96" name="SpinButton2" r:id="rId4" imgW="276120" imgH="304920"/>
        </mc:Choice>
        <mc:Fallback>
          <p:control name="SpinButton2" r:id="rId4" imgW="276120" imgH="304920">
            <p:pic>
              <p:nvPicPr>
                <p:cNvPr id="9" name="SpinButton2">
                  <a:extLst>
                    <a:ext uri="{FF2B5EF4-FFF2-40B4-BE49-F238E27FC236}">
                      <a16:creationId xmlns:a16="http://schemas.microsoft.com/office/drawing/2014/main" id="{CCBA77DF-E37B-413A-BB4E-91218226A5A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78424" y="1484488"/>
                  <a:ext cx="279400" cy="3048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97" name="TextBox2" r:id="rId5" imgW="2000160" imgH="285840"/>
        </mc:Choice>
        <mc:Fallback>
          <p:control name="TextBox2" r:id="rId5" imgW="2000160" imgH="285840">
            <p:pic>
              <p:nvPicPr>
                <p:cNvPr id="10" name="TextBox2">
                  <a:extLst>
                    <a:ext uri="{FF2B5EF4-FFF2-40B4-BE49-F238E27FC236}">
                      <a16:creationId xmlns:a16="http://schemas.microsoft.com/office/drawing/2014/main" id="{4839F50E-C5A5-42B6-A873-249DEFEC44B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79762" y="1504948"/>
                  <a:ext cx="1998662" cy="28434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974608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133</Words>
  <Application>Microsoft Office PowerPoint</Application>
  <PresentationFormat>宽屏</PresentationFormat>
  <Paragraphs>63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思源黑体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mirai 4th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韩 沁东</dc:creator>
  <cp:lastModifiedBy>韩 震淼</cp:lastModifiedBy>
  <cp:revision>33</cp:revision>
  <dcterms:created xsi:type="dcterms:W3CDTF">2018-11-24T10:57:38Z</dcterms:created>
  <dcterms:modified xsi:type="dcterms:W3CDTF">2019-05-07T01:25:14Z</dcterms:modified>
</cp:coreProperties>
</file>