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751" y="0"/>
            <a:ext cx="37000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Consolas" panose="020B0609020204030204" pitchFamily="49" charset="0"/>
              </a:rPr>
              <a:t>项目逻辑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Project【</a:t>
            </a:r>
            <a:r>
              <a:rPr lang="zh-CN" altLang="en-US" b="1" dirty="0" smtClean="0">
                <a:latin typeface="Consolas" panose="020B0609020204030204" pitchFamily="49" charset="0"/>
              </a:rPr>
              <a:t>不可点击</a:t>
            </a:r>
            <a:r>
              <a:rPr lang="en-US" altLang="zh-CN" b="1" dirty="0" smtClean="0">
                <a:latin typeface="Consolas" panose="020B0609020204030204" pitchFamily="49" charset="0"/>
              </a:rPr>
              <a:t>】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Geo1【</a:t>
            </a:r>
            <a:r>
              <a:rPr lang="zh-CN" altLang="en-US" b="1" dirty="0" smtClean="0">
                <a:latin typeface="Consolas" panose="020B0609020204030204" pitchFamily="49" charset="0"/>
              </a:rPr>
              <a:t>工程设置</a:t>
            </a:r>
            <a:r>
              <a:rPr lang="en-US" altLang="zh-CN" b="1" dirty="0" smtClean="0">
                <a:latin typeface="Consolas" panose="020B0609020204030204" pitchFamily="49" charset="0"/>
              </a:rPr>
              <a:t>】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RandomMap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随机数图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HeightMap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高度图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</a:t>
            </a:r>
            <a:r>
              <a:rPr lang="en-US" altLang="zh-CN" dirty="0" err="1" smtClean="0">
                <a:latin typeface="Consolas" panose="020B0609020204030204" pitchFamily="49" charset="0"/>
              </a:rPr>
              <a:t>SubMap</a:t>
            </a:r>
            <a:r>
              <a:rPr lang="zh-CN" altLang="en-US" dirty="0" smtClean="0">
                <a:latin typeface="Consolas" panose="020B0609020204030204" pitchFamily="49" charset="0"/>
              </a:rPr>
              <a:t>子图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</a:t>
            </a:r>
            <a:r>
              <a:rPr lang="en-US" altLang="zh-CN" dirty="0" err="1" smtClean="0">
                <a:latin typeface="Consolas" panose="020B0609020204030204" pitchFamily="49" charset="0"/>
              </a:rPr>
              <a:t>SubMap</a:t>
            </a:r>
            <a:r>
              <a:rPr lang="zh-CN" altLang="en-US" dirty="0" smtClean="0">
                <a:latin typeface="Consolas" panose="020B0609020204030204" pitchFamily="49" charset="0"/>
              </a:rPr>
              <a:t>子图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TerrainMap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地势图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LaterFactory</a:t>
            </a:r>
            <a:r>
              <a:rPr lang="en-US" altLang="zh-CN" b="1" dirty="0" smtClean="0">
                <a:latin typeface="Consolas" panose="020B0609020204030204" pitchFamily="49" charset="0"/>
              </a:rPr>
              <a:t>【</a:t>
            </a:r>
            <a:r>
              <a:rPr lang="zh-CN" altLang="en-US" b="1" dirty="0" smtClean="0">
                <a:latin typeface="Consolas" panose="020B0609020204030204" pitchFamily="49" charset="0"/>
              </a:rPr>
              <a:t>后期工厂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</a:t>
            </a:r>
            <a:r>
              <a:rPr lang="en-US" altLang="zh-CN" dirty="0" err="1" smtClean="0">
                <a:latin typeface="Consolas" panose="020B0609020204030204" pitchFamily="49" charset="0"/>
              </a:rPr>
              <a:t>AirMotion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空气流动图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|-Precipitation【</a:t>
            </a:r>
            <a:r>
              <a:rPr lang="zh-CN" altLang="en-US" dirty="0" smtClean="0">
                <a:latin typeface="Consolas" panose="020B0609020204030204" pitchFamily="49" charset="0"/>
              </a:rPr>
              <a:t>降水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水域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生物群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RandomMap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随机数图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HeightMap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高度图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TerrainMap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地势图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LaterFactory</a:t>
            </a:r>
            <a:r>
              <a:rPr lang="en-US" altLang="zh-CN" b="1" dirty="0" smtClean="0">
                <a:latin typeface="Consolas" panose="020B0609020204030204" pitchFamily="49" charset="0"/>
              </a:rPr>
              <a:t>【</a:t>
            </a:r>
            <a:r>
              <a:rPr lang="zh-CN" altLang="en-US" b="1" dirty="0" smtClean="0">
                <a:latin typeface="Consolas" panose="020B0609020204030204" pitchFamily="49" charset="0"/>
              </a:rPr>
              <a:t>后期工厂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</a:t>
            </a:r>
            <a:r>
              <a:rPr lang="en-US" altLang="zh-CN" dirty="0" err="1" smtClean="0">
                <a:latin typeface="Consolas" panose="020B0609020204030204" pitchFamily="49" charset="0"/>
              </a:rPr>
              <a:t>AirMotion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空气流动图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|-Precipitation【</a:t>
            </a:r>
            <a:r>
              <a:rPr lang="zh-CN" altLang="en-US" dirty="0" smtClean="0">
                <a:latin typeface="Consolas" panose="020B0609020204030204" pitchFamily="49" charset="0"/>
              </a:rPr>
              <a:t>降水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水域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生物群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  <a:endParaRPr lang="zh-CN" altLang="en-US" dirty="0" smtClean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2222" y="0"/>
            <a:ext cx="44598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Consolas" panose="020B0609020204030204" pitchFamily="49" charset="0"/>
              </a:rPr>
              <a:t>物理结构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Project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dirty="0" err="1" smtClean="0">
                <a:latin typeface="Consolas" panose="020B0609020204030204" pitchFamily="49" charset="0"/>
              </a:rPr>
              <a:t>proj.mrimcproj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Geo1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|-geo1.mrigeoproj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smtClean="0">
                <a:latin typeface="Consolas" panose="020B0609020204030204" pitchFamily="49" charset="0"/>
              </a:rPr>
              <a:t>Images【</a:t>
            </a:r>
            <a:r>
              <a:rPr lang="zh-CN" altLang="en-US" b="1" dirty="0" smtClean="0">
                <a:latin typeface="Consolas" panose="020B0609020204030204" pitchFamily="49" charset="0"/>
              </a:rPr>
              <a:t>缓存图像</a:t>
            </a:r>
            <a:r>
              <a:rPr lang="en-US" altLang="zh-CN" b="1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|-img1.png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|-……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smtClean="0">
                <a:latin typeface="Consolas" panose="020B0609020204030204" pitchFamily="49" charset="0"/>
              </a:rPr>
              <a:t>Catch【</a:t>
            </a:r>
            <a:r>
              <a:rPr lang="zh-CN" altLang="en-US" b="1" dirty="0" smtClean="0">
                <a:latin typeface="Consolas" panose="020B0609020204030204" pitchFamily="49" charset="0"/>
              </a:rPr>
              <a:t>缓存图像</a:t>
            </a:r>
            <a:r>
              <a:rPr lang="en-US" altLang="zh-CN" b="1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|-……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RandomMap.dataraw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随机数图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HeightMap.dataraw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高度图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TerrainMap.dataraw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地势图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AirMotion.dataraw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空气流动图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Precipitation.dataraw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降水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|-【</a:t>
            </a:r>
            <a:r>
              <a:rPr lang="zh-CN" altLang="en-US" dirty="0" smtClean="0">
                <a:latin typeface="Consolas" panose="020B0609020204030204" pitchFamily="49" charset="0"/>
              </a:rPr>
              <a:t>水域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|-【</a:t>
            </a:r>
            <a:r>
              <a:rPr lang="zh-CN" altLang="en-US" dirty="0" smtClean="0">
                <a:latin typeface="Consolas" panose="020B0609020204030204" pitchFamily="49" charset="0"/>
              </a:rPr>
              <a:t>生物群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|-……</a:t>
            </a:r>
          </a:p>
        </p:txBody>
      </p:sp>
    </p:spTree>
    <p:extLst>
      <p:ext uri="{BB962C8B-B14F-4D97-AF65-F5344CB8AC3E}">
        <p14:creationId xmlns:p14="http://schemas.microsoft.com/office/powerpoint/2010/main" val="19341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5984" y="112257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geo1.mrigeoproj</a:t>
            </a:r>
          </a:p>
        </p:txBody>
      </p:sp>
      <p:sp>
        <p:nvSpPr>
          <p:cNvPr id="5" name="矩形 4"/>
          <p:cNvSpPr/>
          <p:nvPr/>
        </p:nvSpPr>
        <p:spPr>
          <a:xfrm>
            <a:off x="2116858" y="2819686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Work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images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0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210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沁东</cp:lastModifiedBy>
  <cp:revision>18</cp:revision>
  <dcterms:created xsi:type="dcterms:W3CDTF">2019-01-17T14:09:17Z</dcterms:created>
  <dcterms:modified xsi:type="dcterms:W3CDTF">2019-01-19T10:49:19Z</dcterms:modified>
</cp:coreProperties>
</file>