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Для перемещения страницы щёлкните мышью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формата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примечаний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EAA580E-2888-4E90-928E-F65ECFECAC13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C5C1355-6032-4842-92E2-95B88190BBF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1EADDF-A88F-43CE-B11E-91B2E430063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0A3F6D4-DFCD-4AD6-A020-8655F9B2F78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C602E99-AC72-4598-8C8D-67C2B06E52A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A3CAC74-FAA5-46DF-BA8C-A86E99C233A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71b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027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47" name="Text 2"/>
          <p:cNvSpPr/>
          <p:nvPr/>
        </p:nvSpPr>
        <p:spPr>
          <a:xfrm>
            <a:off x="6319440" y="2084760"/>
            <a:ext cx="7477200" cy="16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6562"/>
              </a:lnSpc>
              <a:tabLst>
                <a:tab algn="l" pos="0"/>
              </a:tabLst>
            </a:pPr>
            <a:r>
              <a:rPr b="0" lang="en-US" sz="5250" spc="-1" strike="noStrike">
                <a:solidFill>
                  <a:srgbClr val="60a9ff"/>
                </a:solidFill>
                <a:latin typeface="Roboto Slab"/>
                <a:ea typeface="Roboto Slab"/>
              </a:rPr>
              <a:t>Игра M&amp;M's VS Amongus</a:t>
            </a:r>
            <a:endParaRPr b="0" lang="ru-RU" sz="5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3"/>
          <p:cNvSpPr/>
          <p:nvPr/>
        </p:nvSpPr>
        <p:spPr>
          <a:xfrm>
            <a:off x="6319440" y="4084560"/>
            <a:ext cx="74772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Игра M&amp;M's VS Amongus - захватывающая битва между двумя популярными мирами. Она была разработана на Python с использованием модуля Pygame и предлагает увлекательный игровой процесс.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 5"/>
          <p:cNvSpPr/>
          <p:nvPr/>
        </p:nvSpPr>
        <p:spPr>
          <a:xfrm>
            <a:off x="6786000" y="5756040"/>
            <a:ext cx="1668600" cy="3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3061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d6e5ef"/>
                </a:solidFill>
                <a:latin typeface="Roboto"/>
                <a:ea typeface="Roboto"/>
              </a:rPr>
              <a:t>Федорко Владимир</a:t>
            </a:r>
            <a:endParaRPr b="0" lang="ru-RU" sz="21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71b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027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Text 2"/>
          <p:cNvSpPr/>
          <p:nvPr/>
        </p:nvSpPr>
        <p:spPr>
          <a:xfrm>
            <a:off x="2037960" y="1861200"/>
            <a:ext cx="70178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60a9ff"/>
                </a:solidFill>
                <a:latin typeface="Roboto Slab"/>
                <a:ea typeface="Roboto Slab"/>
              </a:rPr>
              <a:t>Основные правила игры</a:t>
            </a:r>
            <a:endParaRPr b="0" lang="ru-RU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 3"/>
          <p:cNvSpPr/>
          <p:nvPr/>
        </p:nvSpPr>
        <p:spPr>
          <a:xfrm>
            <a:off x="2037960" y="311112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60a9ff"/>
                </a:solidFill>
                <a:latin typeface="Roboto Slab"/>
                <a:ea typeface="Roboto Slab"/>
              </a:rPr>
              <a:t>Задача</a:t>
            </a:r>
            <a:endParaRPr b="0" lang="ru-RU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 4"/>
          <p:cNvSpPr/>
          <p:nvPr/>
        </p:nvSpPr>
        <p:spPr>
          <a:xfrm>
            <a:off x="2037960" y="3680640"/>
            <a:ext cx="3156120" cy="24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Требуется уничтожить как можно большее количество amogus’ов игра за M&amp;M’s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5"/>
          <p:cNvSpPr/>
          <p:nvPr/>
        </p:nvSpPr>
        <p:spPr>
          <a:xfrm>
            <a:off x="5743800" y="311112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60a9ff"/>
                </a:solidFill>
                <a:latin typeface="Roboto Slab"/>
                <a:ea typeface="Roboto Slab"/>
              </a:rPr>
              <a:t>Управление</a:t>
            </a:r>
            <a:endParaRPr b="0" lang="ru-RU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6"/>
          <p:cNvSpPr/>
          <p:nvPr/>
        </p:nvSpPr>
        <p:spPr>
          <a:xfrm>
            <a:off x="5743800" y="3680640"/>
            <a:ext cx="315612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Управление происходит при нажатии на стрелочки, стрельба по нажатию на пробел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7"/>
          <p:cNvSpPr/>
          <p:nvPr/>
        </p:nvSpPr>
        <p:spPr>
          <a:xfrm>
            <a:off x="9450000" y="3111120"/>
            <a:ext cx="29332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60a9ff"/>
                </a:solidFill>
                <a:latin typeface="Roboto Slab"/>
                <a:ea typeface="Roboto Slab"/>
              </a:rPr>
              <a:t>Рейтинги и награды</a:t>
            </a:r>
            <a:endParaRPr b="0" lang="ru-RU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8"/>
          <p:cNvSpPr/>
          <p:nvPr/>
        </p:nvSpPr>
        <p:spPr>
          <a:xfrm>
            <a:off x="9450000" y="3680640"/>
            <a:ext cx="315612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За каждого убитого противника начисляются очки рейтинга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71b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027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1" name="Image 0" descr="preencoded.png"/>
          <p:cNvPicPr/>
          <p:nvPr/>
        </p:nvPicPr>
        <p:blipFill>
          <a:blip r:embed="rId1"/>
          <a:stretch/>
        </p:blipFill>
        <p:spPr>
          <a:xfrm>
            <a:off x="10972800" y="0"/>
            <a:ext cx="3657240" cy="8229240"/>
          </a:xfrm>
          <a:prstGeom prst="rect">
            <a:avLst/>
          </a:prstGeom>
          <a:ln w="0">
            <a:noFill/>
          </a:ln>
        </p:spPr>
      </p:pic>
      <p:sp>
        <p:nvSpPr>
          <p:cNvPr id="62" name="Text 2"/>
          <p:cNvSpPr/>
          <p:nvPr/>
        </p:nvSpPr>
        <p:spPr>
          <a:xfrm>
            <a:off x="833040" y="2000160"/>
            <a:ext cx="9306000" cy="13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60a9ff"/>
                </a:solidFill>
                <a:latin typeface="Roboto Slab"/>
                <a:ea typeface="Roboto Slab"/>
              </a:rPr>
              <a:t>Использование модуля Pygame для создания игры на Python</a:t>
            </a:r>
            <a:endParaRPr b="0" lang="ru-RU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Shape 3"/>
          <p:cNvSpPr/>
          <p:nvPr/>
        </p:nvSpPr>
        <p:spPr>
          <a:xfrm>
            <a:off x="833040" y="389556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Text 4"/>
          <p:cNvSpPr/>
          <p:nvPr/>
        </p:nvSpPr>
        <p:spPr>
          <a:xfrm>
            <a:off x="1014480" y="3937320"/>
            <a:ext cx="13680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60a9ff"/>
                </a:solidFill>
                <a:latin typeface="Roboto Slab"/>
                <a:ea typeface="Roboto Slab"/>
              </a:rPr>
              <a:t>1</a:t>
            </a:r>
            <a:endParaRPr b="0" lang="ru-RU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 5"/>
          <p:cNvSpPr/>
          <p:nvPr/>
        </p:nvSpPr>
        <p:spPr>
          <a:xfrm>
            <a:off x="1555200" y="3971880"/>
            <a:ext cx="31010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60a9ff"/>
                </a:solidFill>
                <a:latin typeface="Roboto Slab"/>
                <a:ea typeface="Roboto Slab"/>
              </a:rPr>
              <a:t>Мощный инструмент</a:t>
            </a:r>
            <a:endParaRPr b="0" lang="ru-RU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 6"/>
          <p:cNvSpPr/>
          <p:nvPr/>
        </p:nvSpPr>
        <p:spPr>
          <a:xfrm>
            <a:off x="1555200" y="4452480"/>
            <a:ext cx="381960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Модуль Pygame предоставляет разработчикам широкий спектр инструментов для создания интерактивных и захватывающих игровых сценариев.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Shape 7"/>
          <p:cNvSpPr/>
          <p:nvPr/>
        </p:nvSpPr>
        <p:spPr>
          <a:xfrm>
            <a:off x="5597640" y="389556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Text 8"/>
          <p:cNvSpPr/>
          <p:nvPr/>
        </p:nvSpPr>
        <p:spPr>
          <a:xfrm>
            <a:off x="5756040" y="3937320"/>
            <a:ext cx="18252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60a9ff"/>
                </a:solidFill>
                <a:latin typeface="Roboto Slab"/>
                <a:ea typeface="Roboto Slab"/>
              </a:rPr>
              <a:t>2</a:t>
            </a:r>
            <a:endParaRPr b="0" lang="ru-RU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 9"/>
          <p:cNvSpPr/>
          <p:nvPr/>
        </p:nvSpPr>
        <p:spPr>
          <a:xfrm>
            <a:off x="6319440" y="397188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60a9ff"/>
                </a:solidFill>
                <a:latin typeface="Roboto Slab"/>
                <a:ea typeface="Roboto Slab"/>
              </a:rPr>
              <a:t>Графика и звук</a:t>
            </a:r>
            <a:endParaRPr b="0" lang="ru-RU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 10"/>
          <p:cNvSpPr/>
          <p:nvPr/>
        </p:nvSpPr>
        <p:spPr>
          <a:xfrm>
            <a:off x="6319440" y="4452480"/>
            <a:ext cx="381960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Pygame поддерживает работу с различными графическими и звуковыми файлами, что позволяет создавать потрясающие визуальные и звуковые эффекты.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71b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027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600000" y="360000"/>
            <a:ext cx="6885360" cy="773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5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71b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Shape 6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027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914640" y="189000"/>
            <a:ext cx="6885360" cy="773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LibreOffice/7.6.4.1$Linux_X86_64 LibreOffice_project/60$Build-1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2024-01-27T07:54:22Z</dcterms:created>
  <dc:creator>PptxGenJS</dc:creator>
  <dc:description/>
  <dc:language>ru-RU</dc:language>
  <cp:lastModifiedBy/>
  <dcterms:modified xsi:type="dcterms:W3CDTF">2024-01-27T11:47:32Z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On-screen Show (16:9)</vt:lpwstr>
  </property>
  <property fmtid="{D5CDD505-2E9C-101B-9397-08002B2CF9AE}" pid="4" name="Slides">
    <vt:i4>5</vt:i4>
  </property>
</Properties>
</file>