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7" r:id="rId14"/>
    <p:sldId id="276" r:id="rId15"/>
    <p:sldId id="278" r:id="rId16"/>
    <p:sldId id="279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5" autoAdjust="0"/>
  </p:normalViewPr>
  <p:slideViewPr>
    <p:cSldViewPr>
      <p:cViewPr>
        <p:scale>
          <a:sx n="104" d="100"/>
          <a:sy n="104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5D9FAAA-ACED-4BB3-8894-95F8DD5B83EF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5D9FAAA-ACED-4BB3-8894-95F8DD5B83EF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75D9FAAA-ACED-4BB3-8894-95F8DD5B83EF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75D9FAAA-ACED-4BB3-8894-95F8DD5B83EF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-71462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67544" y="928670"/>
            <a:ext cx="8424936" cy="5452658"/>
          </a:xfrm>
        </p:spPr>
        <p:txBody>
          <a:bodyPr/>
          <a:lstStyle>
            <a:lvl1pPr>
              <a:spcBef>
                <a:spcPts val="24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8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86" y="3717032"/>
            <a:ext cx="2603922" cy="23581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목차 스타일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11560" y="1052736"/>
            <a:ext cx="8064896" cy="482453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54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5D9FAAA-ACED-4BB3-8894-95F8DD5B83EF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75D9FAAA-ACED-4BB3-8894-95F8DD5B83EF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-24"/>
            <a:ext cx="8153400" cy="64294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95536" y="909626"/>
            <a:ext cx="8424936" cy="5543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589586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64291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64291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642918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83F9B6-CD0E-4978-A47C-D0EE0C047B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1200"/>
        </a:spcBef>
        <a:buClr>
          <a:schemeClr val="accent2"/>
        </a:buClr>
        <a:buSzPct val="60000"/>
        <a:buFont typeface="Wingdings"/>
        <a:buChar char="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42888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71613" indent="-242888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JDBC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Jdbc</a:t>
            </a:r>
            <a:r>
              <a:rPr lang="en-US" altLang="ko-KR" dirty="0" err="1" smtClean="0"/>
              <a:t>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프로그</a:t>
            </a:r>
            <a:r>
              <a:rPr lang="ko-KR" altLang="en-US" dirty="0"/>
              <a:t>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list 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Inset, delete, modify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Spring JDBC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JDBC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DAO </a:t>
            </a:r>
            <a:r>
              <a:rPr lang="ko-KR" altLang="en-US" smtClean="0"/>
              <a:t>객체 </a:t>
            </a:r>
            <a:r>
              <a:rPr lang="en-US" altLang="ko-KR" smtClean="0"/>
              <a:t>-&gt; Spring JDBC  </a:t>
            </a:r>
            <a:r>
              <a:rPr lang="ko-KR" altLang="en-US" smtClean="0"/>
              <a:t>템플릿 으로 수정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1"/>
            <a:ext cx="8267005" cy="367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34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Bdoa </a:t>
            </a:r>
            <a:r>
              <a:rPr lang="ko-KR" altLang="en-US" smtClean="0"/>
              <a:t>클래스에 </a:t>
            </a:r>
            <a:r>
              <a:rPr lang="en-US" altLang="ko-KR" smtClean="0"/>
              <a:t>JdbcTemplate  </a:t>
            </a:r>
            <a:r>
              <a:rPr lang="ko-KR" altLang="en-US" smtClean="0"/>
              <a:t>객체 선언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823313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/>
              <a:t>public class </a:t>
            </a:r>
            <a:r>
              <a:rPr lang="en-US" altLang="ko-KR" b="1" dirty="0" err="1"/>
              <a:t>BDao</a:t>
            </a:r>
            <a:r>
              <a:rPr lang="en-US" altLang="ko-KR" b="1" dirty="0"/>
              <a:t> {</a:t>
            </a:r>
          </a:p>
          <a:p>
            <a:pPr lvl="1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en-US" altLang="ko-KR" dirty="0" err="1"/>
              <a:t>dataSource</a:t>
            </a:r>
            <a:r>
              <a:rPr lang="en-US" altLang="ko-KR" dirty="0"/>
              <a:t>;</a:t>
            </a:r>
          </a:p>
          <a:p>
            <a:pPr lvl="1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 err="1">
                <a:solidFill>
                  <a:srgbClr val="FF0000"/>
                </a:solidFill>
              </a:rPr>
              <a:t>JdbcTemplate</a:t>
            </a:r>
            <a:r>
              <a:rPr lang="en-US" altLang="ko-KR" b="1" dirty="0">
                <a:solidFill>
                  <a:srgbClr val="FF0000"/>
                </a:solidFill>
              </a:rPr>
              <a:t> template=null;</a:t>
            </a:r>
          </a:p>
          <a:p>
            <a:pPr lvl="1">
              <a:tabLst>
                <a:tab pos="982663" algn="l"/>
                <a:tab pos="1338263" algn="l"/>
                <a:tab pos="1709738" algn="l"/>
              </a:tabLst>
            </a:pPr>
            <a:endParaRPr lang="ko-KR" altLang="en-US" dirty="0"/>
          </a:p>
          <a:p>
            <a:pPr lvl="1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/>
              <a:t>public </a:t>
            </a:r>
            <a:r>
              <a:rPr lang="en-US" altLang="ko-KR" b="1" dirty="0" err="1"/>
              <a:t>BDao</a:t>
            </a:r>
            <a:r>
              <a:rPr lang="en-US" altLang="ko-KR" b="1" dirty="0"/>
              <a:t>(){</a:t>
            </a:r>
          </a:p>
          <a:p>
            <a:pPr lvl="2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 smtClean="0">
                <a:solidFill>
                  <a:srgbClr val="00B050"/>
                </a:solidFill>
              </a:rPr>
              <a:t>/* try</a:t>
            </a:r>
            <a:r>
              <a:rPr lang="en-US" altLang="ko-KR" b="1" dirty="0">
                <a:solidFill>
                  <a:srgbClr val="00B050"/>
                </a:solidFill>
              </a:rPr>
              <a:t>{</a:t>
            </a:r>
          </a:p>
          <a:p>
            <a:pPr lvl="2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 smtClean="0">
                <a:solidFill>
                  <a:srgbClr val="00B050"/>
                </a:solidFill>
              </a:rPr>
              <a:t>		Context </a:t>
            </a:r>
            <a:r>
              <a:rPr lang="en-US" altLang="ko-KR" b="1" dirty="0">
                <a:solidFill>
                  <a:srgbClr val="00B050"/>
                </a:solidFill>
              </a:rPr>
              <a:t>context=new </a:t>
            </a:r>
            <a:r>
              <a:rPr lang="en-US" altLang="ko-KR" b="1" dirty="0" err="1">
                <a:solidFill>
                  <a:srgbClr val="00B050"/>
                </a:solidFill>
              </a:rPr>
              <a:t>InitialContext</a:t>
            </a:r>
            <a:r>
              <a:rPr lang="en-US" altLang="ko-KR" b="1" dirty="0">
                <a:solidFill>
                  <a:srgbClr val="00B050"/>
                </a:solidFill>
              </a:rPr>
              <a:t>();</a:t>
            </a:r>
          </a:p>
          <a:p>
            <a:pPr lvl="2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 smtClean="0">
                <a:solidFill>
                  <a:srgbClr val="00B050"/>
                </a:solidFill>
              </a:rPr>
              <a:t>		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dataSource</a:t>
            </a:r>
            <a:r>
              <a:rPr lang="en-US" altLang="ko-KR" b="1" dirty="0" smtClean="0">
                <a:solidFill>
                  <a:srgbClr val="00B050"/>
                </a:solidFill>
              </a:rPr>
              <a:t>=</a:t>
            </a:r>
          </a:p>
          <a:p>
            <a:pPr lvl="2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>
                <a:solidFill>
                  <a:srgbClr val="00B050"/>
                </a:solidFill>
              </a:rPr>
              <a:t>	</a:t>
            </a:r>
            <a:r>
              <a:rPr lang="en-US" altLang="ko-KR" b="1" dirty="0" smtClean="0">
                <a:solidFill>
                  <a:srgbClr val="00B050"/>
                </a:solidFill>
              </a:rPr>
              <a:t>		(</a:t>
            </a:r>
            <a:r>
              <a:rPr lang="en-US" altLang="ko-KR" b="1" dirty="0" err="1">
                <a:solidFill>
                  <a:srgbClr val="00B050"/>
                </a:solidFill>
              </a:rPr>
              <a:t>DataSource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en-US" altLang="ko-KR" b="1" dirty="0" err="1">
                <a:solidFill>
                  <a:srgbClr val="00B050"/>
                </a:solidFill>
              </a:rPr>
              <a:t>context.lookup</a:t>
            </a:r>
            <a:r>
              <a:rPr lang="en-US" altLang="ko-KR" b="1" dirty="0">
                <a:solidFill>
                  <a:srgbClr val="00B050"/>
                </a:solidFill>
              </a:rPr>
              <a:t>("java:/comp/</a:t>
            </a:r>
            <a:r>
              <a:rPr lang="en-US" altLang="ko-KR" b="1" dirty="0" err="1">
                <a:solidFill>
                  <a:srgbClr val="00B050"/>
                </a:solidFill>
              </a:rPr>
              <a:t>env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jdbc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board_db</a:t>
            </a:r>
            <a:r>
              <a:rPr lang="en-US" altLang="ko-KR" b="1" dirty="0">
                <a:solidFill>
                  <a:srgbClr val="00B050"/>
                </a:solidFill>
              </a:rPr>
              <a:t>");</a:t>
            </a:r>
          </a:p>
          <a:p>
            <a:pPr lvl="2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 smtClean="0">
                <a:solidFill>
                  <a:srgbClr val="00B050"/>
                </a:solidFill>
              </a:rPr>
              <a:t>	}</a:t>
            </a:r>
            <a:r>
              <a:rPr lang="en-US" altLang="ko-KR" b="1" dirty="0">
                <a:solidFill>
                  <a:srgbClr val="00B050"/>
                </a:solidFill>
              </a:rPr>
              <a:t>catch(Exception ex){</a:t>
            </a:r>
          </a:p>
          <a:p>
            <a:pPr lvl="2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 smtClean="0">
                <a:solidFill>
                  <a:srgbClr val="00B050"/>
                </a:solidFill>
              </a:rPr>
              <a:t>		</a:t>
            </a:r>
            <a:r>
              <a:rPr lang="en-US" altLang="ko-KR" b="1" dirty="0" err="1" smtClean="0">
                <a:solidFill>
                  <a:srgbClr val="00B050"/>
                </a:solidFill>
              </a:rPr>
              <a:t>ex.printStackTrace</a:t>
            </a:r>
            <a:r>
              <a:rPr lang="en-US" altLang="ko-KR" b="1" dirty="0">
                <a:solidFill>
                  <a:srgbClr val="00B050"/>
                </a:solidFill>
              </a:rPr>
              <a:t>();</a:t>
            </a:r>
          </a:p>
          <a:p>
            <a:pPr lvl="2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b="1" dirty="0" smtClean="0">
                <a:solidFill>
                  <a:srgbClr val="00B050"/>
                </a:solidFill>
              </a:rPr>
              <a:t>} */</a:t>
            </a:r>
            <a:endParaRPr lang="en-US" altLang="ko-KR" b="1" dirty="0">
              <a:solidFill>
                <a:srgbClr val="00B050"/>
              </a:solidFill>
            </a:endParaRPr>
          </a:p>
          <a:p>
            <a:pPr lvl="1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template=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Contance.</a:t>
            </a:r>
            <a:r>
              <a:rPr lang="en-US" altLang="ko-KR" b="1" i="1" dirty="0" err="1" smtClean="0">
                <a:solidFill>
                  <a:srgbClr val="FF0000"/>
                </a:solidFill>
              </a:rPr>
              <a:t>template</a:t>
            </a:r>
            <a:r>
              <a:rPr lang="en-US" altLang="ko-KR" b="1" i="1" dirty="0">
                <a:solidFill>
                  <a:srgbClr val="FF0000"/>
                </a:solidFill>
              </a:rPr>
              <a:t>;</a:t>
            </a:r>
          </a:p>
          <a:p>
            <a:pPr lvl="1">
              <a:tabLst>
                <a:tab pos="982663" algn="l"/>
                <a:tab pos="1338263" algn="l"/>
                <a:tab pos="1709738" algn="l"/>
              </a:tabLst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70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JdbcTemplate</a:t>
            </a:r>
            <a:r>
              <a:rPr lang="en-US" altLang="ko-KR" sz="2000" dirty="0" smtClean="0"/>
              <a:t> select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-1</a:t>
            </a:r>
          </a:p>
          <a:p>
            <a:pPr lvl="1"/>
            <a:r>
              <a:rPr lang="ko-KR" altLang="en-US" sz="1600" dirty="0"/>
              <a:t>행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수를 </a:t>
            </a:r>
            <a:r>
              <a:rPr lang="ko-KR" altLang="en-US" sz="1600" dirty="0" smtClean="0"/>
              <a:t>얻어내는 쿼리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변수 바인딩을 사용한은 간단한 </a:t>
            </a:r>
            <a:r>
              <a:rPr lang="ko-KR" altLang="en-US" sz="1600" dirty="0" smtClean="0"/>
              <a:t>쿼리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/>
              <a:t>String</a:t>
            </a:r>
            <a:r>
              <a:rPr lang="ko-KR" altLang="en-US" sz="1600" dirty="0"/>
              <a:t>으로 조회하는 쿼리</a:t>
            </a:r>
            <a:endParaRPr lang="en-US" altLang="ko-KR" sz="1600" dirty="0" smtClean="0"/>
          </a:p>
          <a:p>
            <a:pPr lvl="1"/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772816"/>
            <a:ext cx="68407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rowCount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.queryForInt</a:t>
            </a:r>
            <a:r>
              <a:rPr lang="en-US" altLang="ko-KR" dirty="0" smtClean="0"/>
              <a:t>(</a:t>
            </a:r>
          </a:p>
          <a:p>
            <a:pPr>
              <a:tabLst>
                <a:tab pos="3571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select count(*) from </a:t>
            </a:r>
            <a:r>
              <a:rPr lang="en-US" altLang="ko-KR" dirty="0" err="1"/>
              <a:t>t_actor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3640" y="2880390"/>
            <a:ext cx="685671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countOfActorsNamedJoe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.queryForInt</a:t>
            </a:r>
            <a:r>
              <a:rPr lang="en-US" altLang="ko-KR" dirty="0" smtClean="0"/>
              <a:t>(</a:t>
            </a:r>
          </a:p>
          <a:p>
            <a:pPr>
              <a:tabLst>
                <a:tab pos="3571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select count(*) </a:t>
            </a:r>
            <a:r>
              <a:rPr lang="en-US" altLang="ko-KR" dirty="0" smtClean="0"/>
              <a:t>from </a:t>
            </a:r>
            <a:r>
              <a:rPr lang="en-US" altLang="ko-KR" dirty="0" err="1"/>
              <a:t>t_actor</a:t>
            </a:r>
            <a:r>
              <a:rPr lang="en-US" altLang="ko-KR" dirty="0"/>
              <a:t> where </a:t>
            </a:r>
            <a:r>
              <a:rPr lang="en-US" altLang="ko-KR" dirty="0" err="1"/>
              <a:t>first_name</a:t>
            </a:r>
            <a:r>
              <a:rPr lang="en-US" altLang="ko-KR" dirty="0"/>
              <a:t> = ?",</a:t>
            </a:r>
            <a:r>
              <a:rPr lang="en-US" altLang="ko-KR" dirty="0"/>
              <a:t> </a:t>
            </a:r>
            <a:r>
              <a:rPr lang="en-US" altLang="ko-KR" dirty="0"/>
              <a:t>"Joe");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640" y="4261080"/>
            <a:ext cx="685671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en-US" altLang="ko-KR" dirty="0"/>
              <a:t>String </a:t>
            </a:r>
            <a:r>
              <a:rPr lang="en-US" altLang="ko-KR" dirty="0" err="1"/>
              <a:t>lastName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.queryForObject</a:t>
            </a:r>
            <a:r>
              <a:rPr lang="en-US" altLang="ko-KR" dirty="0" smtClean="0"/>
              <a:t>(</a:t>
            </a:r>
          </a:p>
          <a:p>
            <a:pPr>
              <a:tabLst>
                <a:tab pos="3571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select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en-US" altLang="ko-KR" dirty="0" smtClean="0"/>
              <a:t>from </a:t>
            </a:r>
            <a:r>
              <a:rPr lang="en-US" altLang="ko-KR" dirty="0" err="1"/>
              <a:t>t_actor</a:t>
            </a:r>
            <a:r>
              <a:rPr lang="en-US" altLang="ko-KR" dirty="0"/>
              <a:t> where id = </a:t>
            </a:r>
            <a:r>
              <a:rPr lang="en-US" altLang="ko-KR" dirty="0" smtClean="0"/>
              <a:t>?, </a:t>
            </a:r>
          </a:p>
          <a:p>
            <a:pPr>
              <a:tabLst>
                <a:tab pos="3571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new </a:t>
            </a:r>
            <a:r>
              <a:rPr lang="en-US" altLang="ko-KR" dirty="0"/>
              <a:t>Object</a:t>
            </a:r>
            <a:r>
              <a:rPr lang="en-US" altLang="ko-KR" dirty="0"/>
              <a:t>[]{</a:t>
            </a:r>
            <a:r>
              <a:rPr lang="en-US" altLang="ko-KR" dirty="0"/>
              <a:t>1212L</a:t>
            </a:r>
            <a:r>
              <a:rPr lang="en-US" altLang="ko-KR" dirty="0"/>
              <a:t>},</a:t>
            </a:r>
            <a:r>
              <a:rPr lang="en-US" altLang="ko-KR" dirty="0"/>
              <a:t> </a:t>
            </a:r>
            <a:r>
              <a:rPr lang="en-US" altLang="ko-KR" dirty="0" err="1"/>
              <a:t>String</a:t>
            </a:r>
            <a:r>
              <a:rPr lang="en-US" altLang="ko-KR" dirty="0" err="1"/>
              <a:t>.class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6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JdbcTemplate</a:t>
            </a:r>
            <a:r>
              <a:rPr lang="en-US" altLang="ko-KR" dirty="0"/>
              <a:t> select </a:t>
            </a:r>
            <a:r>
              <a:rPr lang="ko-KR" altLang="en-US" dirty="0"/>
              <a:t>예</a:t>
            </a:r>
            <a:r>
              <a:rPr lang="en-US" altLang="ko-KR" dirty="0" smtClean="0"/>
              <a:t>-2</a:t>
            </a:r>
          </a:p>
          <a:p>
            <a:pPr lvl="1"/>
            <a:r>
              <a:rPr lang="ko-KR" altLang="en-US" dirty="0"/>
              <a:t>하나의 도메인 객체로 받는 예제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152" y="1984288"/>
            <a:ext cx="8056821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Actor </a:t>
            </a:r>
            <a:r>
              <a:rPr lang="en-US" altLang="ko-KR" dirty="0" err="1"/>
              <a:t>actor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.queryForObject</a:t>
            </a:r>
            <a:r>
              <a:rPr lang="en-US" altLang="ko-KR" dirty="0"/>
              <a:t>(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select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 from </a:t>
            </a:r>
            <a:r>
              <a:rPr lang="en-US" altLang="ko-KR" dirty="0" err="1"/>
              <a:t>t_actor</a:t>
            </a:r>
            <a:r>
              <a:rPr lang="en-US" altLang="ko-KR" dirty="0"/>
              <a:t> where id = ?",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new </a:t>
            </a:r>
            <a:r>
              <a:rPr lang="en-US" altLang="ko-KR" dirty="0"/>
              <a:t>Object</a:t>
            </a:r>
            <a:r>
              <a:rPr lang="en-US" altLang="ko-KR" dirty="0"/>
              <a:t>[]{</a:t>
            </a:r>
            <a:r>
              <a:rPr lang="en-US" altLang="ko-KR" dirty="0"/>
              <a:t>1212L</a:t>
            </a:r>
            <a:r>
              <a:rPr lang="en-US" altLang="ko-KR" dirty="0"/>
              <a:t>},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new </a:t>
            </a:r>
            <a:r>
              <a:rPr lang="en-US" altLang="ko-KR" dirty="0" err="1"/>
              <a:t>RowMapper</a:t>
            </a:r>
            <a:r>
              <a:rPr lang="en-US" altLang="ko-KR" dirty="0"/>
              <a:t>&lt;</a:t>
            </a:r>
            <a:r>
              <a:rPr lang="en-US" altLang="ko-KR" dirty="0"/>
              <a:t>Actor</a:t>
            </a:r>
            <a:r>
              <a:rPr lang="en-US" altLang="ko-KR" dirty="0"/>
              <a:t>&gt;()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public </a:t>
            </a:r>
            <a:r>
              <a:rPr lang="en-US" altLang="ko-KR" dirty="0"/>
              <a:t>Actor </a:t>
            </a:r>
            <a:r>
              <a:rPr lang="en-US" altLang="ko-KR" dirty="0" err="1"/>
              <a:t>mapRow</a:t>
            </a:r>
            <a:r>
              <a:rPr lang="en-US" altLang="ko-KR" dirty="0"/>
              <a:t>(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rowNum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en-US" altLang="ko-KR" dirty="0"/>
              <a:t>throws</a:t>
            </a:r>
            <a:r>
              <a:rPr lang="en-US" altLang="ko-KR" dirty="0"/>
              <a:t> </a:t>
            </a:r>
            <a:r>
              <a:rPr lang="en-US" altLang="ko-KR" dirty="0" err="1"/>
              <a:t>SQLException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	Actor </a:t>
            </a:r>
            <a:r>
              <a:rPr lang="en-US" altLang="ko-KR" dirty="0" err="1"/>
              <a:t>actor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new</a:t>
            </a:r>
            <a:r>
              <a:rPr lang="en-US" altLang="ko-KR" dirty="0"/>
              <a:t> Actor</a:t>
            </a:r>
            <a:r>
              <a:rPr lang="en-US" altLang="ko-KR" dirty="0"/>
              <a:t>();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actor.setFirstName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first_name</a:t>
            </a:r>
            <a:r>
              <a:rPr lang="en-US" altLang="ko-KR" dirty="0"/>
              <a:t>"));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actor.setLastName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last_name</a:t>
            </a:r>
            <a:r>
              <a:rPr lang="en-US" altLang="ko-KR" dirty="0"/>
              <a:t>"));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	return </a:t>
            </a:r>
            <a:r>
              <a:rPr lang="en-US" altLang="ko-KR" dirty="0"/>
              <a:t>actor</a:t>
            </a:r>
            <a:r>
              <a:rPr lang="en-US" altLang="ko-KR" dirty="0"/>
              <a:t>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} </a:t>
            </a:r>
          </a:p>
          <a:p>
            <a:pPr>
              <a:tabLst>
                <a:tab pos="182563" algn="l"/>
                <a:tab pos="357188" algn="l"/>
                <a:tab pos="539750" algn="l"/>
                <a:tab pos="712788" algn="l"/>
              </a:tabLst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94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JdbcTemplate</a:t>
            </a:r>
            <a:r>
              <a:rPr lang="en-US" altLang="ko-KR" dirty="0"/>
              <a:t> select </a:t>
            </a:r>
            <a:r>
              <a:rPr lang="ko-KR" altLang="en-US" dirty="0"/>
              <a:t>예</a:t>
            </a:r>
            <a:r>
              <a:rPr lang="en-US" altLang="ko-KR" dirty="0" smtClean="0"/>
              <a:t>-3</a:t>
            </a:r>
            <a:endParaRPr lang="en-US" altLang="ko-KR" dirty="0"/>
          </a:p>
          <a:p>
            <a:pPr lvl="1"/>
            <a:r>
              <a:rPr lang="ko-KR" altLang="en-US" dirty="0"/>
              <a:t>다수의 도메인 객체로 받는 예제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132856"/>
            <a:ext cx="805682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List</a:t>
            </a:r>
            <a:r>
              <a:rPr lang="en-US" altLang="ko-KR" dirty="0"/>
              <a:t>&lt;</a:t>
            </a:r>
            <a:r>
              <a:rPr lang="en-US" altLang="ko-KR" dirty="0"/>
              <a:t>Actor</a:t>
            </a:r>
            <a:r>
              <a:rPr lang="en-US" altLang="ko-KR" dirty="0"/>
              <a:t>&gt;</a:t>
            </a:r>
            <a:r>
              <a:rPr lang="en-US" altLang="ko-KR" dirty="0"/>
              <a:t> actors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.query</a:t>
            </a:r>
            <a:r>
              <a:rPr lang="en-US" altLang="ko-KR" dirty="0"/>
              <a:t>(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select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 from </a:t>
            </a:r>
            <a:r>
              <a:rPr lang="en-US" altLang="ko-KR" dirty="0" err="1"/>
              <a:t>t_actor</a:t>
            </a:r>
            <a:r>
              <a:rPr lang="en-US" altLang="ko-KR" dirty="0"/>
              <a:t>",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new </a:t>
            </a:r>
            <a:r>
              <a:rPr lang="en-US" altLang="ko-KR" dirty="0" err="1"/>
              <a:t>RowMapper</a:t>
            </a:r>
            <a:r>
              <a:rPr lang="en-US" altLang="ko-KR" dirty="0"/>
              <a:t>&lt;</a:t>
            </a:r>
            <a:r>
              <a:rPr lang="en-US" altLang="ko-KR" dirty="0"/>
              <a:t>Actor</a:t>
            </a:r>
            <a:r>
              <a:rPr lang="en-US" altLang="ko-KR" dirty="0"/>
              <a:t>&gt;()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public </a:t>
            </a:r>
            <a:r>
              <a:rPr lang="en-US" altLang="ko-KR" dirty="0"/>
              <a:t>Actor </a:t>
            </a:r>
            <a:r>
              <a:rPr lang="en-US" altLang="ko-KR" dirty="0" err="1"/>
              <a:t>mapRow</a:t>
            </a:r>
            <a:r>
              <a:rPr lang="en-US" altLang="ko-KR" dirty="0"/>
              <a:t>(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rowNum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en-US" altLang="ko-KR" dirty="0"/>
              <a:t>throws</a:t>
            </a:r>
            <a:r>
              <a:rPr lang="en-US" altLang="ko-KR" dirty="0"/>
              <a:t> </a:t>
            </a:r>
            <a:r>
              <a:rPr lang="en-US" altLang="ko-KR" dirty="0" err="1"/>
              <a:t>SQLException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Actor </a:t>
            </a:r>
            <a:r>
              <a:rPr lang="en-US" altLang="ko-KR" dirty="0" err="1"/>
              <a:t>actor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new</a:t>
            </a:r>
            <a:r>
              <a:rPr lang="en-US" altLang="ko-KR" dirty="0"/>
              <a:t> Actor</a:t>
            </a:r>
            <a:r>
              <a:rPr lang="en-US" altLang="ko-KR" dirty="0"/>
              <a:t>();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actor.setFirstName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first_name</a:t>
            </a:r>
            <a:r>
              <a:rPr lang="en-US" altLang="ko-KR" dirty="0"/>
              <a:t>"));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actor.setLastName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last_name</a:t>
            </a:r>
            <a:r>
              <a:rPr lang="en-US" altLang="ko-KR" dirty="0"/>
              <a:t>"));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return </a:t>
            </a:r>
            <a:r>
              <a:rPr lang="en-US" altLang="ko-KR" dirty="0"/>
              <a:t>actor</a:t>
            </a:r>
            <a:r>
              <a:rPr lang="en-US" altLang="ko-KR" dirty="0"/>
              <a:t>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} </a:t>
            </a:r>
          </a:p>
          <a:p>
            <a:pPr>
              <a:tabLst>
                <a:tab pos="357188" algn="l"/>
                <a:tab pos="712788" algn="l"/>
                <a:tab pos="1079500" algn="l"/>
                <a:tab pos="1435100" algn="l"/>
              </a:tabLst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5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JdbcTemplate</a:t>
            </a:r>
            <a:r>
              <a:rPr lang="en-US" altLang="ko-KR" dirty="0"/>
              <a:t> select </a:t>
            </a:r>
            <a:r>
              <a:rPr lang="ko-KR" altLang="en-US" dirty="0"/>
              <a:t>예</a:t>
            </a:r>
            <a:r>
              <a:rPr lang="en-US" altLang="ko-KR" dirty="0"/>
              <a:t>-3</a:t>
            </a:r>
          </a:p>
          <a:p>
            <a:pPr lvl="1"/>
            <a:r>
              <a:rPr lang="ko-KR" altLang="en-US" dirty="0"/>
              <a:t>하나의 도메인 객체로 받는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+ </a:t>
            </a:r>
            <a:r>
              <a:rPr lang="ko-KR" altLang="en-US" dirty="0"/>
              <a:t>다수의 도메인 객체로 받는 예제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22568"/>
            <a:ext cx="791370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public</a:t>
            </a:r>
            <a:r>
              <a:rPr lang="en-US" altLang="ko-KR" dirty="0"/>
              <a:t> List</a:t>
            </a:r>
            <a:r>
              <a:rPr lang="en-US" altLang="ko-KR" dirty="0"/>
              <a:t>&lt;</a:t>
            </a:r>
            <a:r>
              <a:rPr lang="en-US" altLang="ko-KR" dirty="0"/>
              <a:t>Actor</a:t>
            </a:r>
            <a:r>
              <a:rPr lang="en-US" altLang="ko-KR" dirty="0"/>
              <a:t>&gt;</a:t>
            </a:r>
            <a:r>
              <a:rPr lang="en-US" altLang="ko-KR" dirty="0"/>
              <a:t> </a:t>
            </a:r>
            <a:r>
              <a:rPr lang="en-US" altLang="ko-KR" dirty="0" err="1"/>
              <a:t>findAllActors</a:t>
            </a:r>
            <a:r>
              <a:rPr lang="en-US" altLang="ko-KR" dirty="0"/>
              <a:t>()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return </a:t>
            </a:r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.query</a:t>
            </a:r>
            <a:r>
              <a:rPr lang="en-US" altLang="ko-KR" dirty="0"/>
              <a:t>(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"</a:t>
            </a:r>
            <a:r>
              <a:rPr lang="en-US" altLang="ko-KR" dirty="0"/>
              <a:t>select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 from </a:t>
            </a:r>
            <a:r>
              <a:rPr lang="en-US" altLang="ko-KR" dirty="0" err="1"/>
              <a:t>t_actor</a:t>
            </a:r>
            <a:r>
              <a:rPr lang="en-US" altLang="ko-KR" dirty="0"/>
              <a:t>",</a:t>
            </a:r>
            <a:r>
              <a:rPr lang="en-US" altLang="ko-KR" dirty="0"/>
              <a:t> </a:t>
            </a:r>
            <a:r>
              <a:rPr lang="en-US" altLang="ko-KR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ActorMapper</a:t>
            </a:r>
            <a:r>
              <a:rPr lang="en-US" altLang="ko-KR" dirty="0"/>
              <a:t>());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033" y="3284984"/>
            <a:ext cx="805682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private</a:t>
            </a:r>
            <a:r>
              <a:rPr lang="en-US" altLang="ko-KR" dirty="0"/>
              <a:t> </a:t>
            </a:r>
            <a:r>
              <a:rPr lang="en-US" altLang="ko-KR" dirty="0"/>
              <a:t>static</a:t>
            </a:r>
            <a:r>
              <a:rPr lang="en-US" altLang="ko-KR" dirty="0"/>
              <a:t> </a:t>
            </a:r>
            <a:r>
              <a:rPr lang="en-US" altLang="ko-KR" dirty="0"/>
              <a:t>final</a:t>
            </a:r>
            <a:r>
              <a:rPr lang="en-US" altLang="ko-KR" dirty="0"/>
              <a:t> </a:t>
            </a:r>
            <a:r>
              <a:rPr lang="en-US" altLang="ko-KR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ActorMapper</a:t>
            </a:r>
            <a:r>
              <a:rPr lang="en-US" altLang="ko-KR" dirty="0"/>
              <a:t> </a:t>
            </a:r>
            <a:r>
              <a:rPr lang="en-US" altLang="ko-KR" dirty="0"/>
              <a:t>implements</a:t>
            </a:r>
            <a:r>
              <a:rPr lang="en-US" altLang="ko-KR" dirty="0"/>
              <a:t> </a:t>
            </a:r>
            <a:r>
              <a:rPr lang="en-US" altLang="ko-KR" dirty="0" err="1"/>
              <a:t>RowMapper</a:t>
            </a:r>
            <a:r>
              <a:rPr lang="en-US" altLang="ko-KR" dirty="0"/>
              <a:t>&lt;</a:t>
            </a:r>
            <a:r>
              <a:rPr lang="en-US" altLang="ko-KR" dirty="0"/>
              <a:t>Actor</a:t>
            </a:r>
            <a:r>
              <a:rPr lang="en-US" altLang="ko-KR" dirty="0"/>
              <a:t>&gt;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 smtClean="0"/>
              <a:t>	public </a:t>
            </a:r>
            <a:r>
              <a:rPr lang="en-US" altLang="ko-KR" dirty="0"/>
              <a:t>Actor </a:t>
            </a:r>
            <a:r>
              <a:rPr lang="en-US" altLang="ko-KR" dirty="0" err="1"/>
              <a:t>mapRow</a:t>
            </a:r>
            <a:r>
              <a:rPr lang="en-US" altLang="ko-KR" dirty="0"/>
              <a:t>(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rowNum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en-US" altLang="ko-KR" dirty="0"/>
              <a:t>throws</a:t>
            </a:r>
            <a:r>
              <a:rPr lang="en-US" altLang="ko-KR" dirty="0"/>
              <a:t> </a:t>
            </a:r>
            <a:r>
              <a:rPr lang="en-US" altLang="ko-KR" dirty="0" err="1"/>
              <a:t>SQLException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Actor </a:t>
            </a:r>
            <a:r>
              <a:rPr lang="en-US" altLang="ko-KR" dirty="0" err="1"/>
              <a:t>actor</a:t>
            </a:r>
            <a:r>
              <a:rPr lang="en-US" altLang="ko-KR" dirty="0"/>
              <a:t> </a:t>
            </a:r>
            <a:r>
              <a:rPr lang="en-US" altLang="ko-KR" dirty="0"/>
              <a:t>=</a:t>
            </a:r>
            <a:r>
              <a:rPr lang="en-US" altLang="ko-KR" dirty="0"/>
              <a:t> </a:t>
            </a:r>
            <a:r>
              <a:rPr lang="en-US" altLang="ko-KR" dirty="0"/>
              <a:t>new</a:t>
            </a:r>
            <a:r>
              <a:rPr lang="en-US" altLang="ko-KR" dirty="0"/>
              <a:t> Actor</a:t>
            </a:r>
            <a:r>
              <a:rPr lang="en-US" altLang="ko-KR" dirty="0"/>
              <a:t>();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actor.setFirstName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first_name</a:t>
            </a:r>
            <a:r>
              <a:rPr lang="en-US" altLang="ko-KR" dirty="0"/>
              <a:t>"));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actor.setLastName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last_name</a:t>
            </a:r>
            <a:r>
              <a:rPr lang="en-US" altLang="ko-KR" dirty="0"/>
              <a:t>"));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	return </a:t>
            </a:r>
            <a:r>
              <a:rPr lang="en-US" altLang="ko-KR" dirty="0"/>
              <a:t>actor</a:t>
            </a:r>
            <a:r>
              <a:rPr lang="en-US" altLang="ko-KR" dirty="0"/>
              <a:t>;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>
              <a:tabLst>
                <a:tab pos="357188" algn="l"/>
                <a:tab pos="712788" algn="l"/>
              </a:tabLst>
            </a:pP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59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dbcTemplate</a:t>
            </a:r>
            <a:r>
              <a:rPr lang="en-US" altLang="ko-KR" dirty="0" smtClean="0"/>
              <a:t> Insert, update, delete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Update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delete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16832"/>
            <a:ext cx="70271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57188" algn="l"/>
              </a:tabLst>
            </a:pPr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.update</a:t>
            </a:r>
            <a:r>
              <a:rPr lang="en-US" altLang="ko-KR" dirty="0" smtClean="0"/>
              <a:t>(</a:t>
            </a:r>
          </a:p>
          <a:p>
            <a:pPr>
              <a:tabLst>
                <a:tab pos="3571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insert into </a:t>
            </a:r>
            <a:r>
              <a:rPr lang="en-US" altLang="ko-KR" dirty="0" err="1"/>
              <a:t>t_actor</a:t>
            </a:r>
            <a:r>
              <a:rPr lang="en-US" altLang="ko-KR" dirty="0"/>
              <a:t> (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) values (?, ?)",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tabLst>
                <a:tab pos="3571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Leonor",</a:t>
            </a:r>
            <a:r>
              <a:rPr lang="en-US" altLang="ko-KR" dirty="0"/>
              <a:t> </a:t>
            </a:r>
            <a:r>
              <a:rPr lang="en-US" altLang="ko-KR" dirty="0"/>
              <a:t>"Watling");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3429000"/>
            <a:ext cx="702711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.update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update </a:t>
            </a:r>
            <a:r>
              <a:rPr lang="en-US" altLang="ko-KR" dirty="0" err="1"/>
              <a:t>t_actor</a:t>
            </a:r>
            <a:r>
              <a:rPr lang="en-US" altLang="ko-KR" dirty="0"/>
              <a:t> set = ? where id = ?",</a:t>
            </a:r>
            <a:r>
              <a:rPr lang="en-US" altLang="ko-KR" dirty="0"/>
              <a:t> </a:t>
            </a:r>
            <a:r>
              <a:rPr lang="en-US" altLang="ko-KR" dirty="0"/>
              <a:t>"Banjo",</a:t>
            </a:r>
            <a:r>
              <a:rPr lang="en-US" altLang="ko-KR" dirty="0"/>
              <a:t> 5276L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633688"/>
            <a:ext cx="702711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this.</a:t>
            </a:r>
            <a:r>
              <a:rPr lang="en-US" altLang="ko-KR" dirty="0" err="1"/>
              <a:t>jdbcTemplate</a:t>
            </a:r>
            <a:r>
              <a:rPr lang="en-US" altLang="ko-KR" dirty="0" err="1"/>
              <a:t>.update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delete from actor where id = ?",</a:t>
            </a:r>
            <a:r>
              <a:rPr lang="en-US" altLang="ko-KR" dirty="0"/>
              <a:t> </a:t>
            </a:r>
            <a:r>
              <a:rPr lang="en-US" altLang="ko-KR" dirty="0" err="1"/>
              <a:t>Long</a:t>
            </a:r>
            <a:r>
              <a:rPr lang="en-US" altLang="ko-KR" dirty="0" err="1"/>
              <a:t>.valueOf</a:t>
            </a:r>
            <a:r>
              <a:rPr lang="en-US" altLang="ko-KR" dirty="0"/>
              <a:t>(</a:t>
            </a:r>
            <a:r>
              <a:rPr lang="en-US" altLang="ko-KR" dirty="0" err="1"/>
              <a:t>actorId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28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list() </a:t>
            </a:r>
            <a:r>
              <a:rPr lang="ko-KR" altLang="en-US" dirty="0" err="1" smtClean="0"/>
              <a:t>메소의</a:t>
            </a:r>
            <a:r>
              <a:rPr lang="ko-KR" altLang="en-US" dirty="0" smtClean="0"/>
              <a:t> 코드 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1" dirty="0"/>
              <a:t>q</a:t>
            </a:r>
            <a:r>
              <a:rPr lang="en-US" altLang="ko-KR" b="1" dirty="0" smtClean="0"/>
              <a:t>uery(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, </a:t>
            </a:r>
          </a:p>
          <a:p>
            <a:pPr lvl="1"/>
            <a:r>
              <a:rPr lang="en-US" altLang="ko-KR" b="1" dirty="0" err="1" smtClean="0"/>
              <a:t>BeanPropertyRowMapper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query </a:t>
            </a:r>
            <a:r>
              <a:rPr lang="ko-KR" altLang="en-US" dirty="0"/>
              <a:t>결과로 나온 데이터를 지정한 클래스로 자동 </a:t>
            </a:r>
            <a:r>
              <a:rPr lang="ko-KR" altLang="en-US" dirty="0" err="1"/>
              <a:t>맵핑해</a:t>
            </a:r>
            <a:r>
              <a:rPr lang="ko-KR" altLang="en-US" dirty="0"/>
              <a:t> 주는 역할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84783"/>
            <a:ext cx="8496944" cy="1508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55600" algn="l"/>
                <a:tab pos="711200" algn="l"/>
              </a:tabLst>
            </a:pPr>
            <a:r>
              <a:rPr lang="en-US" altLang="ko-KR" b="1" dirty="0"/>
              <a:t>public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</a:t>
            </a:r>
            <a:r>
              <a:rPr lang="en-US" altLang="ko-KR" b="1" dirty="0" err="1"/>
              <a:t>BDto</a:t>
            </a:r>
            <a:r>
              <a:rPr lang="en-US" altLang="ko-KR" b="1" dirty="0"/>
              <a:t>&gt; list(){</a:t>
            </a:r>
          </a:p>
          <a:p>
            <a:pPr>
              <a:tabLst>
                <a:tab pos="355600" algn="l"/>
                <a:tab pos="711200" algn="l"/>
              </a:tabLst>
            </a:pPr>
            <a:r>
              <a:rPr lang="en-US" altLang="ko-KR" dirty="0" smtClean="0"/>
              <a:t>	String </a:t>
            </a:r>
            <a:r>
              <a:rPr lang="en-US" altLang="ko-KR" dirty="0" err="1"/>
              <a:t>sql</a:t>
            </a:r>
            <a:r>
              <a:rPr lang="en-US" altLang="ko-KR" dirty="0"/>
              <a:t>="select * from </a:t>
            </a:r>
            <a:r>
              <a:rPr lang="en-US" altLang="ko-KR" dirty="0" err="1"/>
              <a:t>mvc_board</a:t>
            </a:r>
            <a:r>
              <a:rPr lang="en-US" altLang="ko-KR" dirty="0"/>
              <a:t> order by </a:t>
            </a:r>
            <a:r>
              <a:rPr lang="en-US" altLang="ko-KR" dirty="0" err="1"/>
              <a:t>bGroup</a:t>
            </a:r>
            <a:r>
              <a:rPr lang="en-US" altLang="ko-KR" dirty="0"/>
              <a:t> DESC, </a:t>
            </a:r>
            <a:r>
              <a:rPr lang="en-US" altLang="ko-KR" dirty="0" err="1"/>
              <a:t>bStep</a:t>
            </a:r>
            <a:r>
              <a:rPr lang="en-US" altLang="ko-KR" dirty="0"/>
              <a:t> ASC";</a:t>
            </a:r>
          </a:p>
          <a:p>
            <a:pPr>
              <a:tabLst>
                <a:tab pos="355600" algn="l"/>
                <a:tab pos="711200" algn="l"/>
              </a:tabLst>
            </a:pPr>
            <a:r>
              <a:rPr lang="en-US" altLang="ko-KR" b="1" dirty="0" smtClean="0"/>
              <a:t>	return </a:t>
            </a:r>
            <a:r>
              <a:rPr lang="en-US" altLang="ko-KR" b="1" dirty="0"/>
              <a:t>(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</a:t>
            </a:r>
            <a:r>
              <a:rPr lang="en-US" altLang="ko-KR" b="1" dirty="0" err="1"/>
              <a:t>BDto</a:t>
            </a:r>
            <a:r>
              <a:rPr lang="en-US" altLang="ko-KR" b="1" dirty="0"/>
              <a:t>&gt;) </a:t>
            </a:r>
            <a:r>
              <a:rPr lang="en-US" altLang="ko-KR" b="1" dirty="0" err="1"/>
              <a:t>template.query</a:t>
            </a:r>
            <a:r>
              <a:rPr lang="en-US" altLang="ko-KR" b="1" dirty="0"/>
              <a:t>(</a:t>
            </a:r>
            <a:r>
              <a:rPr lang="en-US" altLang="ko-KR" b="1" dirty="0" err="1"/>
              <a:t>sql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>
              <a:tabLst>
                <a:tab pos="355600" algn="l"/>
                <a:tab pos="711200" algn="l"/>
              </a:tabLst>
            </a:pPr>
            <a:r>
              <a:rPr lang="en-US" altLang="ko-KR" b="1" dirty="0"/>
              <a:t>	</a:t>
            </a:r>
            <a:r>
              <a:rPr lang="en-US" altLang="ko-KR" b="1" dirty="0" smtClean="0"/>
              <a:t>	new </a:t>
            </a:r>
            <a:r>
              <a:rPr lang="en-US" altLang="ko-KR" b="1" dirty="0" err="1" smtClean="0"/>
              <a:t>BeanPropertyRowMapper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BDto</a:t>
            </a:r>
            <a:r>
              <a:rPr lang="en-US" altLang="ko-KR" b="1" dirty="0"/>
              <a:t>&gt;(</a:t>
            </a:r>
            <a:r>
              <a:rPr lang="en-US" altLang="ko-KR" b="1" dirty="0" err="1"/>
              <a:t>BDto.class</a:t>
            </a:r>
            <a:r>
              <a:rPr lang="en-US" altLang="ko-KR" b="1" dirty="0" smtClean="0"/>
              <a:t>));</a:t>
            </a:r>
          </a:p>
          <a:p>
            <a:pPr>
              <a:tabLst>
                <a:tab pos="355600" algn="l"/>
                <a:tab pos="711200" algn="l"/>
              </a:tabLst>
            </a:pPr>
            <a:r>
              <a:rPr lang="en-US" altLang="ko-KR" sz="2000" b="1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68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JDBC </a:t>
            </a:r>
            <a:r>
              <a:rPr lang="ko-KR" altLang="en-US" smtClean="0"/>
              <a:t>템플릿 </a:t>
            </a:r>
            <a:r>
              <a:rPr lang="en-US" altLang="ko-KR" smtClean="0"/>
              <a:t>Insert, delete, update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write()</a:t>
            </a:r>
            <a:r>
              <a:rPr lang="ko-KR" altLang="en-US" smtClean="0"/>
              <a:t>메소드 수정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1" y="1484784"/>
            <a:ext cx="889248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b="1" dirty="0"/>
              <a:t>public void write(final String </a:t>
            </a:r>
            <a:r>
              <a:rPr lang="en-US" altLang="ko-KR" b="1" dirty="0" err="1"/>
              <a:t>bName</a:t>
            </a:r>
            <a:r>
              <a:rPr lang="en-US" altLang="ko-KR" b="1" dirty="0"/>
              <a:t>, final String </a:t>
            </a:r>
            <a:r>
              <a:rPr lang="en-US" altLang="ko-KR" b="1" dirty="0" err="1"/>
              <a:t>bTitle</a:t>
            </a:r>
            <a:r>
              <a:rPr lang="en-US" altLang="ko-KR" b="1" dirty="0"/>
              <a:t>, final String </a:t>
            </a:r>
            <a:r>
              <a:rPr lang="en-US" altLang="ko-KR" b="1" dirty="0" err="1"/>
              <a:t>bContent</a:t>
            </a:r>
            <a:r>
              <a:rPr lang="en-US" altLang="ko-KR" b="1" dirty="0"/>
              <a:t>){</a:t>
            </a:r>
          </a:p>
          <a:p>
            <a:pPr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endParaRPr lang="ko-KR" altLang="en-US" dirty="0"/>
          </a:p>
          <a:p>
            <a:pPr lvl="1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 err="1"/>
              <a:t>template.update</a:t>
            </a:r>
            <a:r>
              <a:rPr lang="en-US" altLang="ko-KR" dirty="0"/>
              <a:t>(</a:t>
            </a:r>
            <a:r>
              <a:rPr lang="en-US" altLang="ko-KR" b="1" dirty="0"/>
              <a:t>new </a:t>
            </a:r>
            <a:r>
              <a:rPr lang="en-US" altLang="ko-KR" b="1" dirty="0" err="1"/>
              <a:t>PreparedStatementCreator</a:t>
            </a:r>
            <a:r>
              <a:rPr lang="en-US" altLang="ko-KR" b="1" dirty="0"/>
              <a:t>() {</a:t>
            </a:r>
          </a:p>
          <a:p>
            <a:pPr lvl="1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endParaRPr lang="ko-KR" altLang="en-US" dirty="0"/>
          </a:p>
          <a:p>
            <a:pPr lvl="2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/>
              <a:t>@Override</a:t>
            </a:r>
          </a:p>
          <a:p>
            <a:pPr lvl="2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b="1" dirty="0"/>
              <a:t>public </a:t>
            </a:r>
            <a:r>
              <a:rPr lang="en-US" altLang="ko-KR" b="1" dirty="0" err="1"/>
              <a:t>PreparedStatement</a:t>
            </a:r>
            <a:r>
              <a:rPr lang="en-US" altLang="ko-KR" b="1" dirty="0"/>
              <a:t> </a:t>
            </a:r>
            <a:r>
              <a:rPr lang="en-US" altLang="ko-KR" b="1" dirty="0" err="1"/>
              <a:t>createPreparedStatement</a:t>
            </a:r>
            <a:r>
              <a:rPr lang="en-US" altLang="ko-KR" b="1" dirty="0"/>
              <a:t>(Connection conn)</a:t>
            </a:r>
          </a:p>
          <a:p>
            <a:pPr lvl="2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b="1" dirty="0"/>
              <a:t>throws 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{</a:t>
            </a:r>
          </a:p>
          <a:p>
            <a:pPr lvl="3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/>
              <a:t>// </a:t>
            </a:r>
            <a:r>
              <a:rPr lang="en-US" altLang="ko-KR" b="1" dirty="0"/>
              <a:t>TODO Auto-generated method stub</a:t>
            </a:r>
          </a:p>
          <a:p>
            <a:pPr lvl="3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="insert into </a:t>
            </a:r>
            <a:r>
              <a:rPr lang="en-US" altLang="ko-KR" dirty="0" err="1"/>
              <a:t>mvc_board</a:t>
            </a:r>
            <a:r>
              <a:rPr lang="en-US" altLang="ko-KR" dirty="0"/>
              <a:t>(</a:t>
            </a:r>
            <a:r>
              <a:rPr lang="en-US" altLang="ko-KR" dirty="0" err="1"/>
              <a:t>bId</a:t>
            </a:r>
            <a:r>
              <a:rPr lang="en-US" altLang="ko-KR" dirty="0"/>
              <a:t>, </a:t>
            </a:r>
            <a:r>
              <a:rPr lang="en-US" altLang="ko-KR" dirty="0" err="1"/>
              <a:t>bName</a:t>
            </a:r>
            <a:r>
              <a:rPr lang="en-US" altLang="ko-KR" dirty="0"/>
              <a:t>, </a:t>
            </a:r>
            <a:r>
              <a:rPr lang="en-US" altLang="ko-KR" dirty="0" err="1"/>
              <a:t>bTitle</a:t>
            </a:r>
            <a:r>
              <a:rPr lang="en-US" altLang="ko-KR" dirty="0"/>
              <a:t>, </a:t>
            </a:r>
            <a:r>
              <a:rPr lang="en-US" altLang="ko-KR" dirty="0" err="1"/>
              <a:t>bContent,bHit</a:t>
            </a:r>
            <a:r>
              <a:rPr lang="en-US" altLang="ko-KR" dirty="0"/>
              <a:t>,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bGroup</a:t>
            </a:r>
            <a:r>
              <a:rPr lang="en-US" altLang="ko-KR" dirty="0"/>
              <a:t>, </a:t>
            </a:r>
            <a:r>
              <a:rPr lang="en-US" altLang="ko-KR" dirty="0" err="1"/>
              <a:t>bStep</a:t>
            </a:r>
            <a:r>
              <a:rPr lang="en-US" altLang="ko-KR" dirty="0"/>
              <a:t>, </a:t>
            </a:r>
            <a:r>
              <a:rPr lang="en-US" altLang="ko-KR" dirty="0" err="1"/>
              <a:t>bIndent</a:t>
            </a:r>
            <a:r>
              <a:rPr lang="en-US" altLang="ko-KR" dirty="0"/>
              <a:t>) </a:t>
            </a:r>
            <a:r>
              <a:rPr lang="en-US" altLang="ko-KR" dirty="0" smtClean="0"/>
              <a:t> values(</a:t>
            </a:r>
            <a:r>
              <a:rPr lang="en-US" altLang="ko-KR" dirty="0" err="1" smtClean="0"/>
              <a:t>mvc_board_seq.nextval</a:t>
            </a:r>
            <a:r>
              <a:rPr lang="en-US" altLang="ko-KR" dirty="0"/>
              <a:t>, ?, ?, ?, 0,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mvc_board_seq.currval</a:t>
            </a:r>
            <a:r>
              <a:rPr lang="en-US" altLang="ko-KR" dirty="0"/>
              <a:t>, 0, 0) ";</a:t>
            </a:r>
          </a:p>
          <a:p>
            <a:pPr lvl="3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=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lvl="3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 err="1"/>
              <a:t>ps.setString</a:t>
            </a:r>
            <a:r>
              <a:rPr lang="en-US" altLang="ko-KR" dirty="0"/>
              <a:t>(1, </a:t>
            </a:r>
            <a:r>
              <a:rPr lang="en-US" altLang="ko-KR" dirty="0" err="1"/>
              <a:t>bName</a:t>
            </a:r>
            <a:r>
              <a:rPr lang="en-US" altLang="ko-KR" dirty="0"/>
              <a:t>);</a:t>
            </a:r>
          </a:p>
          <a:p>
            <a:pPr lvl="3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 err="1"/>
              <a:t>ps.setString</a:t>
            </a:r>
            <a:r>
              <a:rPr lang="en-US" altLang="ko-KR" dirty="0"/>
              <a:t>(2, </a:t>
            </a:r>
            <a:r>
              <a:rPr lang="en-US" altLang="ko-KR" dirty="0" err="1"/>
              <a:t>bTitle</a:t>
            </a:r>
            <a:r>
              <a:rPr lang="en-US" altLang="ko-KR" dirty="0"/>
              <a:t>);</a:t>
            </a:r>
          </a:p>
          <a:p>
            <a:pPr lvl="3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 err="1"/>
              <a:t>ps.setString</a:t>
            </a:r>
            <a:r>
              <a:rPr lang="en-US" altLang="ko-KR" dirty="0"/>
              <a:t>(3, </a:t>
            </a:r>
            <a:r>
              <a:rPr lang="en-US" altLang="ko-KR" dirty="0" err="1"/>
              <a:t>bContent</a:t>
            </a:r>
            <a:r>
              <a:rPr lang="en-US" altLang="ko-KR" dirty="0"/>
              <a:t>);</a:t>
            </a:r>
          </a:p>
          <a:p>
            <a:pPr lvl="3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b="1" dirty="0"/>
              <a:t>return </a:t>
            </a:r>
            <a:r>
              <a:rPr lang="en-US" altLang="ko-KR" b="1" dirty="0" err="1"/>
              <a:t>ps</a:t>
            </a:r>
            <a:r>
              <a:rPr lang="en-US" altLang="ko-KR" b="1" dirty="0"/>
              <a:t>;</a:t>
            </a:r>
          </a:p>
          <a:p>
            <a:pPr lvl="2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/>
              <a:t>}</a:t>
            </a:r>
          </a:p>
          <a:p>
            <a:pPr lvl="1"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 smtClean="0"/>
              <a:t>});</a:t>
            </a:r>
            <a:endParaRPr lang="en-US" altLang="ko-KR" dirty="0"/>
          </a:p>
          <a:p>
            <a:pPr>
              <a:tabLst>
                <a:tab pos="355600" algn="l"/>
                <a:tab pos="711200" algn="l"/>
                <a:tab pos="1084263" algn="l"/>
                <a:tab pos="1439863" algn="l"/>
                <a:tab pos="1795463" algn="l"/>
                <a:tab pos="2235200" algn="l"/>
              </a:tabLst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90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content_view() </a:t>
            </a:r>
            <a:r>
              <a:rPr lang="ko-KR" altLang="en-US" smtClean="0"/>
              <a:t>메소드 수정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7992888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public </a:t>
            </a:r>
            <a:r>
              <a:rPr lang="en-US" altLang="ko-KR" b="1" dirty="0" err="1"/>
              <a:t>BDto</a:t>
            </a:r>
            <a:r>
              <a:rPr lang="en-US" altLang="ko-KR" b="1" dirty="0"/>
              <a:t> </a:t>
            </a:r>
            <a:r>
              <a:rPr lang="en-US" altLang="ko-KR" b="1" dirty="0" err="1"/>
              <a:t>content_view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bId</a:t>
            </a:r>
            <a:r>
              <a:rPr lang="en-US" altLang="ko-KR" b="1" dirty="0"/>
              <a:t>){</a:t>
            </a:r>
          </a:p>
          <a:p>
            <a:pPr lvl="1"/>
            <a:r>
              <a:rPr lang="en-US" altLang="ko-KR" dirty="0" err="1"/>
              <a:t>upHit</a:t>
            </a:r>
            <a:r>
              <a:rPr lang="en-US" altLang="ko-KR" dirty="0"/>
              <a:t>(</a:t>
            </a:r>
            <a:r>
              <a:rPr lang="en-US" altLang="ko-KR" dirty="0" err="1"/>
              <a:t>bId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="select * from </a:t>
            </a:r>
            <a:r>
              <a:rPr lang="en-US" altLang="ko-KR" dirty="0" err="1"/>
              <a:t>mvc_board</a:t>
            </a:r>
            <a:r>
              <a:rPr lang="en-US" altLang="ko-KR" dirty="0"/>
              <a:t> where </a:t>
            </a:r>
            <a:r>
              <a:rPr lang="en-US" altLang="ko-KR" dirty="0" err="1"/>
              <a:t>bId</a:t>
            </a:r>
            <a:r>
              <a:rPr lang="en-US" altLang="ko-KR" dirty="0"/>
              <a:t>=" + </a:t>
            </a:r>
            <a:r>
              <a:rPr lang="en-US" altLang="ko-KR" dirty="0" err="1"/>
              <a:t>bId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b="1" dirty="0"/>
              <a:t>return </a:t>
            </a:r>
            <a:r>
              <a:rPr lang="en-US" altLang="ko-KR" b="1" dirty="0" err="1"/>
              <a:t>template.queryForObject</a:t>
            </a:r>
            <a:r>
              <a:rPr lang="en-US" altLang="ko-KR" b="1" dirty="0"/>
              <a:t>(</a:t>
            </a:r>
            <a:r>
              <a:rPr lang="en-US" altLang="ko-KR" b="1" dirty="0" err="1"/>
              <a:t>sql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lvl="1"/>
            <a:r>
              <a:rPr lang="en-US" altLang="ko-KR" b="1" dirty="0"/>
              <a:t>	</a:t>
            </a:r>
            <a:r>
              <a:rPr lang="en-US" altLang="ko-KR" b="1" dirty="0" smtClean="0"/>
              <a:t>new </a:t>
            </a:r>
            <a:r>
              <a:rPr lang="en-US" altLang="ko-KR" b="1" dirty="0" err="1"/>
              <a:t>BeanPropertyRowMapper</a:t>
            </a:r>
            <a:r>
              <a:rPr lang="en-US" altLang="ko-KR" b="1" dirty="0"/>
              <a:t>&lt;</a:t>
            </a:r>
            <a:r>
              <a:rPr lang="en-US" altLang="ko-KR" b="1" dirty="0" err="1"/>
              <a:t>BDto</a:t>
            </a:r>
            <a:r>
              <a:rPr lang="en-US" altLang="ko-KR" b="1" dirty="0"/>
              <a:t>&gt;(</a:t>
            </a:r>
            <a:r>
              <a:rPr lang="en-US" altLang="ko-KR" b="1" dirty="0" err="1"/>
              <a:t>BDto.class</a:t>
            </a:r>
            <a:r>
              <a:rPr lang="en-US" altLang="ko-KR" b="1" dirty="0" smtClean="0"/>
              <a:t>));</a:t>
            </a:r>
          </a:p>
          <a:p>
            <a:r>
              <a:rPr lang="en-US" altLang="ko-KR" sz="2000" b="1" dirty="0" smtClean="0"/>
              <a:t>}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3761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DAO </a:t>
            </a:r>
            <a:r>
              <a:rPr lang="ko-KR" altLang="en-US" smtClean="0"/>
              <a:t>객체를 이용한 </a:t>
            </a:r>
            <a:r>
              <a:rPr lang="en-US" altLang="ko-KR" smtClean="0"/>
              <a:t>dababase </a:t>
            </a:r>
            <a:r>
              <a:rPr lang="ko-KR" altLang="en-US" smtClean="0"/>
              <a:t>연결</a:t>
            </a: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01163" y="1628800"/>
            <a:ext cx="8591317" cy="4333875"/>
            <a:chOff x="301163" y="1628800"/>
            <a:chExt cx="8591317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63" y="1628800"/>
              <a:ext cx="5610225" cy="43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969814"/>
              <a:ext cx="2016224" cy="165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화살표 연결선 6"/>
            <p:cNvCxnSpPr>
              <a:endCxn id="1027" idx="1"/>
            </p:cNvCxnSpPr>
            <p:nvPr/>
          </p:nvCxnSpPr>
          <p:spPr>
            <a:xfrm>
              <a:off x="5911388" y="2132856"/>
              <a:ext cx="964868" cy="1662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endCxn id="1027" idx="1"/>
            </p:cNvCxnSpPr>
            <p:nvPr/>
          </p:nvCxnSpPr>
          <p:spPr>
            <a:xfrm>
              <a:off x="5911388" y="3284984"/>
              <a:ext cx="964868" cy="510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endCxn id="1027" idx="1"/>
            </p:cNvCxnSpPr>
            <p:nvPr/>
          </p:nvCxnSpPr>
          <p:spPr>
            <a:xfrm flipV="1">
              <a:off x="5911388" y="3795737"/>
              <a:ext cx="964868" cy="6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endCxn id="1027" idx="1"/>
            </p:cNvCxnSpPr>
            <p:nvPr/>
          </p:nvCxnSpPr>
          <p:spPr>
            <a:xfrm flipV="1">
              <a:off x="5911388" y="3795737"/>
              <a:ext cx="964868" cy="1793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19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upHit() </a:t>
            </a:r>
            <a:r>
              <a:rPr lang="ko-KR" altLang="en-US"/>
              <a:t>메소드 수정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617808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/>
              <a:t>public void upHit(final int bId){</a:t>
            </a:r>
          </a:p>
          <a:p>
            <a:pPr lvl="1"/>
            <a:r>
              <a:rPr lang="en-US" altLang="ko-KR"/>
              <a:t>String sql="update mvc_board set bHit=bHit+1 where bId=?";</a:t>
            </a:r>
          </a:p>
          <a:p>
            <a:pPr lvl="1"/>
            <a:r>
              <a:rPr lang="en-US" altLang="ko-KR"/>
              <a:t>template.update(sql, </a:t>
            </a:r>
            <a:r>
              <a:rPr lang="en-US" altLang="ko-KR" b="1"/>
              <a:t>new PreparedStatementSetter() {</a:t>
            </a:r>
          </a:p>
          <a:p>
            <a:pPr lvl="1"/>
            <a:endParaRPr lang="ko-KR" altLang="en-US"/>
          </a:p>
          <a:p>
            <a:pPr lvl="2"/>
            <a:r>
              <a:rPr lang="en-US" altLang="ko-KR"/>
              <a:t>@Override</a:t>
            </a:r>
          </a:p>
          <a:p>
            <a:pPr lvl="2"/>
            <a:r>
              <a:rPr lang="en-US" altLang="ko-KR" b="1"/>
              <a:t>public void setValues(PreparedStatement ps) throws SQLException {</a:t>
            </a:r>
          </a:p>
          <a:p>
            <a:pPr lvl="2"/>
            <a:r>
              <a:rPr lang="en-US" altLang="ko-KR"/>
              <a:t>// </a:t>
            </a:r>
            <a:r>
              <a:rPr lang="en-US" altLang="ko-KR" b="1"/>
              <a:t>TODO Auto-generated method stub</a:t>
            </a:r>
          </a:p>
          <a:p>
            <a:pPr lvl="2"/>
            <a:r>
              <a:rPr lang="en-US" altLang="ko-KR" smtClean="0"/>
              <a:t>	ps.setInt(1</a:t>
            </a:r>
            <a:r>
              <a:rPr lang="en-US" altLang="ko-KR"/>
              <a:t>, bId);</a:t>
            </a:r>
          </a:p>
          <a:p>
            <a:pPr lvl="2"/>
            <a:r>
              <a:rPr lang="en-US" altLang="ko-KR"/>
              <a:t>}</a:t>
            </a:r>
          </a:p>
          <a:p>
            <a:pPr lvl="1"/>
            <a:r>
              <a:rPr lang="en-US" altLang="ko-KR" smtClean="0"/>
              <a:t>});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modify() </a:t>
            </a:r>
            <a:r>
              <a:rPr lang="ko-KR" altLang="en-US" smtClean="0"/>
              <a:t>메소드 수정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56895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/>
              <a:t>public void modify(final int bId, final String bName, final String bTitle, final String bContent){</a:t>
            </a:r>
          </a:p>
          <a:p>
            <a:pPr lvl="1"/>
            <a:r>
              <a:rPr lang="en-US" altLang="ko-KR"/>
              <a:t>String sql="update mvc_board set bName=?, bTitle=?, bContent=? where bId=?";</a:t>
            </a:r>
          </a:p>
          <a:p>
            <a:pPr lvl="1"/>
            <a:r>
              <a:rPr lang="en-US" altLang="ko-KR"/>
              <a:t>template.update(sql, </a:t>
            </a:r>
            <a:r>
              <a:rPr lang="en-US" altLang="ko-KR" b="1"/>
              <a:t>new PreparedStatementSetter() {</a:t>
            </a:r>
          </a:p>
          <a:p>
            <a:pPr lvl="1"/>
            <a:endParaRPr lang="ko-KR" altLang="en-US"/>
          </a:p>
          <a:p>
            <a:pPr lvl="2"/>
            <a:r>
              <a:rPr lang="en-US" altLang="ko-KR"/>
              <a:t>@Override</a:t>
            </a:r>
          </a:p>
          <a:p>
            <a:pPr lvl="2"/>
            <a:r>
              <a:rPr lang="en-US" altLang="ko-KR" b="1"/>
              <a:t>public void setValues(PreparedStatement ps) throws SQLException {</a:t>
            </a:r>
          </a:p>
          <a:p>
            <a:pPr lvl="3"/>
            <a:r>
              <a:rPr lang="en-US" altLang="ko-KR"/>
              <a:t>// </a:t>
            </a:r>
            <a:r>
              <a:rPr lang="en-US" altLang="ko-KR" b="1"/>
              <a:t>TODO Auto-generated method stub</a:t>
            </a:r>
          </a:p>
          <a:p>
            <a:pPr lvl="3"/>
            <a:r>
              <a:rPr lang="en-US" altLang="ko-KR"/>
              <a:t>ps.setString(1, bName);</a:t>
            </a:r>
          </a:p>
          <a:p>
            <a:pPr lvl="3"/>
            <a:r>
              <a:rPr lang="en-US" altLang="ko-KR"/>
              <a:t>ps.setString(2, bTitle);</a:t>
            </a:r>
          </a:p>
          <a:p>
            <a:pPr lvl="3"/>
            <a:r>
              <a:rPr lang="en-US" altLang="ko-KR"/>
              <a:t>ps.setString(3, bContent);</a:t>
            </a:r>
          </a:p>
          <a:p>
            <a:pPr lvl="3"/>
            <a:r>
              <a:rPr lang="en-US" altLang="ko-KR"/>
              <a:t>ps.setInt(4, bId);</a:t>
            </a:r>
          </a:p>
          <a:p>
            <a:pPr lvl="2"/>
            <a:r>
              <a:rPr lang="en-US" altLang="ko-KR"/>
              <a:t>}</a:t>
            </a:r>
          </a:p>
          <a:p>
            <a:pPr lvl="1"/>
            <a:r>
              <a:rPr lang="en-US" altLang="ko-KR" smtClean="0"/>
              <a:t>});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0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delete() </a:t>
            </a:r>
            <a:r>
              <a:rPr lang="ko-KR" altLang="en-US" smtClean="0"/>
              <a:t>메소드 수정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617808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/>
              <a:t>public void delete(final int bId){</a:t>
            </a:r>
          </a:p>
          <a:p>
            <a:pPr lvl="1"/>
            <a:r>
              <a:rPr lang="en-US" altLang="ko-KR"/>
              <a:t>String sql="delete from mvc_board where bId=?";</a:t>
            </a:r>
          </a:p>
          <a:p>
            <a:pPr lvl="1"/>
            <a:r>
              <a:rPr lang="en-US" altLang="ko-KR"/>
              <a:t>template.update(sql, </a:t>
            </a:r>
            <a:r>
              <a:rPr lang="en-US" altLang="ko-KR" b="1"/>
              <a:t>new PreparedStatementSetter() {</a:t>
            </a:r>
          </a:p>
          <a:p>
            <a:pPr lvl="1"/>
            <a:endParaRPr lang="ko-KR" altLang="en-US"/>
          </a:p>
          <a:p>
            <a:pPr lvl="2"/>
            <a:r>
              <a:rPr lang="en-US" altLang="ko-KR"/>
              <a:t>@Override</a:t>
            </a:r>
          </a:p>
          <a:p>
            <a:pPr lvl="2"/>
            <a:r>
              <a:rPr lang="en-US" altLang="ko-KR" b="1"/>
              <a:t>public void setValues(PreparedStatement ps) throws SQLException {</a:t>
            </a:r>
          </a:p>
          <a:p>
            <a:pPr lvl="2"/>
            <a:r>
              <a:rPr lang="en-US" altLang="ko-KR"/>
              <a:t>// </a:t>
            </a:r>
            <a:r>
              <a:rPr lang="en-US" altLang="ko-KR" b="1"/>
              <a:t>TODO Auto-generated method stub</a:t>
            </a:r>
          </a:p>
          <a:p>
            <a:pPr lvl="2"/>
            <a:r>
              <a:rPr lang="en-US" altLang="ko-KR" smtClean="0"/>
              <a:t>	ps.setInt(1</a:t>
            </a:r>
            <a:r>
              <a:rPr lang="en-US" altLang="ko-KR"/>
              <a:t>, bId);</a:t>
            </a:r>
          </a:p>
          <a:p>
            <a:pPr lvl="2"/>
            <a:r>
              <a:rPr lang="en-US" altLang="ko-KR"/>
              <a:t>}</a:t>
            </a:r>
          </a:p>
          <a:p>
            <a:pPr lvl="1"/>
            <a:r>
              <a:rPr lang="en-US" altLang="ko-KR" smtClean="0"/>
              <a:t>});</a:t>
            </a:r>
          </a:p>
          <a:p>
            <a:r>
              <a:rPr lang="en-US" altLang="ko-KR" sz="2000"/>
              <a:t>}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421363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reply()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512" y="692696"/>
            <a:ext cx="8568952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public void reply(final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bId</a:t>
            </a:r>
            <a:r>
              <a:rPr lang="en-US" altLang="ko-KR" b="1" dirty="0"/>
              <a:t>, final String </a:t>
            </a:r>
            <a:r>
              <a:rPr lang="en-US" altLang="ko-KR" b="1" dirty="0" err="1"/>
              <a:t>bName</a:t>
            </a:r>
            <a:r>
              <a:rPr lang="en-US" altLang="ko-KR" b="1" dirty="0"/>
              <a:t>, final String </a:t>
            </a:r>
            <a:r>
              <a:rPr lang="en-US" altLang="ko-KR" b="1" dirty="0" err="1"/>
              <a:t>bTitle</a:t>
            </a:r>
            <a:r>
              <a:rPr lang="en-US" altLang="ko-KR" b="1" dirty="0"/>
              <a:t>, final String </a:t>
            </a:r>
            <a:r>
              <a:rPr lang="en-US" altLang="ko-KR" b="1" dirty="0" err="1"/>
              <a:t>bContent</a:t>
            </a:r>
            <a:r>
              <a:rPr lang="en-US" altLang="ko-KR" b="1" dirty="0"/>
              <a:t>){</a:t>
            </a:r>
          </a:p>
          <a:p>
            <a:pPr lvl="1"/>
            <a:r>
              <a:rPr lang="en-US" altLang="ko-KR" dirty="0" err="1"/>
              <a:t>BDto</a:t>
            </a:r>
            <a:r>
              <a:rPr lang="en-US" altLang="ko-KR" dirty="0"/>
              <a:t> </a:t>
            </a:r>
            <a:r>
              <a:rPr lang="en-US" altLang="ko-KR" dirty="0" err="1"/>
              <a:t>dto</a:t>
            </a:r>
            <a:r>
              <a:rPr lang="en-US" altLang="ko-KR" dirty="0"/>
              <a:t>=</a:t>
            </a:r>
            <a:r>
              <a:rPr lang="en-US" altLang="ko-KR" dirty="0" err="1"/>
              <a:t>content_view</a:t>
            </a:r>
            <a:r>
              <a:rPr lang="en-US" altLang="ko-KR" dirty="0"/>
              <a:t>(</a:t>
            </a:r>
            <a:r>
              <a:rPr lang="en-US" altLang="ko-KR" dirty="0" err="1"/>
              <a:t>bId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b="1" dirty="0"/>
              <a:t>final </a:t>
            </a:r>
            <a:r>
              <a:rPr lang="en-US" altLang="ko-KR" b="1" dirty="0" err="1"/>
              <a:t>int</a:t>
            </a:r>
            <a:r>
              <a:rPr lang="en-US" altLang="ko-KR" b="1" dirty="0"/>
              <a:t> group=</a:t>
            </a:r>
            <a:r>
              <a:rPr lang="en-US" altLang="ko-KR" b="1" dirty="0" err="1"/>
              <a:t>dto.getbGroup</a:t>
            </a:r>
            <a:r>
              <a:rPr lang="en-US" altLang="ko-KR" b="1" dirty="0"/>
              <a:t>();</a:t>
            </a:r>
          </a:p>
          <a:p>
            <a:pPr lvl="1"/>
            <a:r>
              <a:rPr lang="en-US" altLang="ko-KR" b="1" dirty="0"/>
              <a:t>final </a:t>
            </a:r>
            <a:r>
              <a:rPr lang="en-US" altLang="ko-KR" b="1" dirty="0" err="1"/>
              <a:t>int</a:t>
            </a:r>
            <a:r>
              <a:rPr lang="en-US" altLang="ko-KR" b="1" dirty="0"/>
              <a:t> step=</a:t>
            </a:r>
            <a:r>
              <a:rPr lang="en-US" altLang="ko-KR" b="1" dirty="0" err="1"/>
              <a:t>dto.getbStep</a:t>
            </a:r>
            <a:r>
              <a:rPr lang="en-US" altLang="ko-KR" b="1" dirty="0"/>
              <a:t>()+1;</a:t>
            </a:r>
          </a:p>
          <a:p>
            <a:pPr lvl="1"/>
            <a:r>
              <a:rPr lang="en-US" altLang="ko-KR" b="1" dirty="0"/>
              <a:t>final </a:t>
            </a:r>
            <a:r>
              <a:rPr lang="en-US" altLang="ko-KR" b="1" dirty="0" err="1"/>
              <a:t>int</a:t>
            </a:r>
            <a:r>
              <a:rPr lang="en-US" altLang="ko-KR" b="1" dirty="0"/>
              <a:t> indent=</a:t>
            </a:r>
            <a:r>
              <a:rPr lang="en-US" altLang="ko-KR" b="1" dirty="0" err="1"/>
              <a:t>dto.getbIndent</a:t>
            </a:r>
            <a:r>
              <a:rPr lang="en-US" altLang="ko-KR" b="1" dirty="0"/>
              <a:t>()+1</a:t>
            </a:r>
            <a:r>
              <a:rPr lang="en-US" altLang="ko-KR" b="1" dirty="0" smtClean="0"/>
              <a:t>;</a:t>
            </a:r>
            <a:endParaRPr lang="ko-KR" altLang="en-US" dirty="0"/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="insert into </a:t>
            </a:r>
            <a:r>
              <a:rPr lang="en-US" altLang="ko-KR" dirty="0" err="1"/>
              <a:t>mvc_board</a:t>
            </a:r>
            <a:r>
              <a:rPr lang="en-US" altLang="ko-KR" dirty="0"/>
              <a:t>(</a:t>
            </a:r>
            <a:r>
              <a:rPr lang="en-US" altLang="ko-KR" dirty="0" err="1"/>
              <a:t>bId</a:t>
            </a:r>
            <a:r>
              <a:rPr lang="en-US" altLang="ko-KR" dirty="0"/>
              <a:t>, </a:t>
            </a:r>
            <a:r>
              <a:rPr lang="en-US" altLang="ko-KR" dirty="0" err="1"/>
              <a:t>bName</a:t>
            </a:r>
            <a:r>
              <a:rPr lang="en-US" altLang="ko-KR" dirty="0"/>
              <a:t>, </a:t>
            </a:r>
            <a:r>
              <a:rPr lang="en-US" altLang="ko-KR" dirty="0" err="1"/>
              <a:t>bTitle</a:t>
            </a:r>
            <a:r>
              <a:rPr lang="en-US" altLang="ko-KR" dirty="0"/>
              <a:t>, </a:t>
            </a:r>
            <a:r>
              <a:rPr lang="en-US" altLang="ko-KR" dirty="0" err="1"/>
              <a:t>bContent,bHit</a:t>
            </a:r>
            <a:r>
              <a:rPr lang="en-US" altLang="ko-KR" dirty="0"/>
              <a:t>, </a:t>
            </a:r>
            <a:r>
              <a:rPr lang="en-US" altLang="ko-KR" dirty="0" err="1"/>
              <a:t>bGroup</a:t>
            </a:r>
            <a:r>
              <a:rPr lang="en-US" altLang="ko-KR" dirty="0"/>
              <a:t>, </a:t>
            </a:r>
            <a:r>
              <a:rPr lang="en-US" altLang="ko-KR" dirty="0" err="1"/>
              <a:t>bStep</a:t>
            </a:r>
            <a:r>
              <a:rPr lang="en-US" altLang="ko-KR" dirty="0"/>
              <a:t>, </a:t>
            </a:r>
            <a:r>
              <a:rPr lang="en-US" altLang="ko-KR" dirty="0" err="1"/>
              <a:t>bIndent</a:t>
            </a:r>
            <a:r>
              <a:rPr lang="en-US" altLang="ko-KR" dirty="0"/>
              <a:t>) </a:t>
            </a:r>
            <a:r>
              <a:rPr lang="en-US" altLang="ko-KR" dirty="0" smtClean="0"/>
              <a:t>values(</a:t>
            </a:r>
            <a:r>
              <a:rPr lang="en-US" altLang="ko-KR" dirty="0" err="1" smtClean="0"/>
              <a:t>mvc_board_seq.nextval</a:t>
            </a:r>
            <a:r>
              <a:rPr lang="en-US" altLang="ko-KR" dirty="0"/>
              <a:t>, ?, ?, ?, 0, ?, ?, ?) </a:t>
            </a:r>
            <a:r>
              <a:rPr lang="en-US" altLang="ko-KR" dirty="0" smtClean="0"/>
              <a:t>";</a:t>
            </a:r>
            <a:endParaRPr lang="ko-KR" altLang="en-US" dirty="0"/>
          </a:p>
          <a:p>
            <a:pPr lvl="1"/>
            <a:r>
              <a:rPr lang="en-US" altLang="ko-KR" dirty="0" err="1"/>
              <a:t>template.update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 err="1"/>
              <a:t>PreparedStatementSetter</a:t>
            </a:r>
            <a:r>
              <a:rPr lang="en-US" altLang="ko-KR" b="1" dirty="0"/>
              <a:t>() </a:t>
            </a:r>
            <a:r>
              <a:rPr lang="en-US" altLang="ko-KR" b="1" dirty="0" smtClean="0"/>
              <a:t>{</a:t>
            </a:r>
            <a:endParaRPr lang="ko-KR" altLang="en-US" dirty="0"/>
          </a:p>
          <a:p>
            <a:pPr lvl="2"/>
            <a:r>
              <a:rPr lang="en-US" altLang="ko-KR" dirty="0"/>
              <a:t>@Override</a:t>
            </a:r>
          </a:p>
          <a:p>
            <a:pPr lvl="2"/>
            <a:r>
              <a:rPr lang="en-US" altLang="ko-KR" b="1" dirty="0"/>
              <a:t>public void </a:t>
            </a:r>
            <a:r>
              <a:rPr lang="en-US" altLang="ko-KR" b="1" dirty="0" err="1"/>
              <a:t>setValues</a:t>
            </a:r>
            <a:r>
              <a:rPr lang="en-US" altLang="ko-KR" b="1" dirty="0"/>
              <a:t>(</a:t>
            </a:r>
            <a:r>
              <a:rPr lang="en-US" altLang="ko-KR" b="1" dirty="0" err="1"/>
              <a:t>PreparedStatement</a:t>
            </a:r>
            <a:r>
              <a:rPr lang="en-US" altLang="ko-KR" b="1" dirty="0"/>
              <a:t> </a:t>
            </a:r>
            <a:r>
              <a:rPr lang="en-US" altLang="ko-KR" b="1" dirty="0" err="1"/>
              <a:t>ps</a:t>
            </a:r>
            <a:r>
              <a:rPr lang="en-US" altLang="ko-KR" b="1" dirty="0"/>
              <a:t>) throws 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{</a:t>
            </a:r>
          </a:p>
          <a:p>
            <a:pPr lvl="2"/>
            <a:r>
              <a:rPr lang="en-US" altLang="ko-KR" dirty="0"/>
              <a:t>// </a:t>
            </a:r>
            <a:r>
              <a:rPr lang="en-US" altLang="ko-KR" b="1" dirty="0"/>
              <a:t>TODO Auto-generated method stub</a:t>
            </a:r>
          </a:p>
          <a:p>
            <a:pPr lvl="3"/>
            <a:r>
              <a:rPr lang="en-US" altLang="ko-KR" dirty="0" err="1"/>
              <a:t>ps.setString</a:t>
            </a:r>
            <a:r>
              <a:rPr lang="en-US" altLang="ko-KR" dirty="0"/>
              <a:t>(1, </a:t>
            </a:r>
            <a:r>
              <a:rPr lang="en-US" altLang="ko-KR" dirty="0" err="1"/>
              <a:t>bName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 err="1"/>
              <a:t>ps.setString</a:t>
            </a:r>
            <a:r>
              <a:rPr lang="en-US" altLang="ko-KR" dirty="0"/>
              <a:t>(2, </a:t>
            </a:r>
            <a:r>
              <a:rPr lang="en-US" altLang="ko-KR" dirty="0" err="1"/>
              <a:t>bTitle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 err="1"/>
              <a:t>ps.setString</a:t>
            </a:r>
            <a:r>
              <a:rPr lang="en-US" altLang="ko-KR" dirty="0"/>
              <a:t>(3, </a:t>
            </a:r>
            <a:r>
              <a:rPr lang="en-US" altLang="ko-KR" dirty="0" err="1"/>
              <a:t>bContent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 err="1"/>
              <a:t>ps.setInt</a:t>
            </a:r>
            <a:r>
              <a:rPr lang="en-US" altLang="ko-KR" dirty="0"/>
              <a:t>(4, group);</a:t>
            </a:r>
          </a:p>
          <a:p>
            <a:pPr lvl="3"/>
            <a:r>
              <a:rPr lang="en-US" altLang="ko-KR" dirty="0" err="1"/>
              <a:t>ps.setInt</a:t>
            </a:r>
            <a:r>
              <a:rPr lang="en-US" altLang="ko-KR" dirty="0"/>
              <a:t>(5, step);</a:t>
            </a:r>
          </a:p>
          <a:p>
            <a:pPr lvl="3"/>
            <a:r>
              <a:rPr lang="en-US" altLang="ko-KR" dirty="0" err="1"/>
              <a:t>ps.setInt</a:t>
            </a:r>
            <a:r>
              <a:rPr lang="en-US" altLang="ko-KR" dirty="0"/>
              <a:t>(6, indent);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 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2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드라이브 로드</a:t>
            </a:r>
            <a:r>
              <a:rPr lang="en-US" altLang="ko-KR" dirty="0" smtClean="0"/>
              <a:t>, Connection </a:t>
            </a:r>
            <a:r>
              <a:rPr lang="ko-KR" altLang="en-US" dirty="0" smtClean="0"/>
              <a:t>객체 얻기</a:t>
            </a:r>
            <a:r>
              <a:rPr lang="en-US" altLang="ko-KR" dirty="0" smtClean="0"/>
              <a:t>, Statement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해제 등의 작업을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코드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</a:t>
            </a:r>
            <a:r>
              <a:rPr lang="ko-KR" altLang="en-US" dirty="0" err="1" smtClean="0"/>
              <a:t>를위한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템플릿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JdbcTemplate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기본적인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JDBC</a:t>
            </a:r>
            <a:r>
              <a:rPr lang="ko-KR" altLang="en-US" dirty="0" smtClean="0"/>
              <a:t>를 이용해서 데이터에 대한 접근을 제공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NamedParameterJdbcTemplate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PreparedStatement</a:t>
            </a:r>
            <a:r>
              <a:rPr lang="ko-KR" altLang="en-US" dirty="0" smtClean="0"/>
              <a:t>에서 인덱스 기반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아닌 이름을 가진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사용할 수 있도록 지원하는 템플릿 클래스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SimpleJdbcTemplate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가변 인자를 이용해서 쿼리를 실행할 때 사용되는 데이터를 전달할 수 있는 템플릿 </a:t>
            </a:r>
            <a:r>
              <a:rPr lang="ko-KR" altLang="en-US" dirty="0" err="1" smtClean="0"/>
              <a:t>클ㄹ스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Java 1.4 </a:t>
            </a:r>
            <a:r>
              <a:rPr lang="ko-KR" altLang="en-US" dirty="0" smtClean="0"/>
              <a:t>이하 버전에서 사용할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2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JDBC </a:t>
            </a:r>
            <a:r>
              <a:rPr lang="ko-KR" altLang="en-US" dirty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클래스를 생성 조립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3" y="1988840"/>
            <a:ext cx="7848872" cy="30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2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JDBC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프로그램 작성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의존성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DataSoruce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지정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Setter</a:t>
            </a:r>
            <a:r>
              <a:rPr lang="ko-KR" altLang="en-US" dirty="0" smtClean="0"/>
              <a:t>함수에 의해 의존성 주입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Dao </a:t>
            </a:r>
            <a:r>
              <a:rPr lang="en-US" altLang="ko-KR" dirty="0" err="1" smtClean="0"/>
              <a:t>JdbcTemplate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58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JDBC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의존성 설성</a:t>
            </a:r>
            <a:endParaRPr lang="en-US" altLang="ko-KR" smtClean="0"/>
          </a:p>
          <a:p>
            <a:pPr lvl="1"/>
            <a:r>
              <a:rPr lang="en-US" altLang="ko-KR" smtClean="0"/>
              <a:t>pox.xml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942067"/>
            <a:ext cx="566764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&lt;dependency&gt;</a:t>
            </a:r>
          </a:p>
          <a:p>
            <a:r>
              <a:rPr lang="en-US" altLang="ko-KR" smtClean="0"/>
              <a:t>	&lt;groupId&gt;org.springframework&lt;/groupId&gt;</a:t>
            </a:r>
          </a:p>
          <a:p>
            <a:r>
              <a:rPr lang="en-US" altLang="ko-KR" smtClean="0"/>
              <a:t>	&lt;artifactId&gt;spring-jdbc&lt;/artifactId&gt;</a:t>
            </a:r>
          </a:p>
          <a:p>
            <a:r>
              <a:rPr lang="en-US" altLang="ko-KR" smtClean="0"/>
              <a:t>	&lt;version&gt;4.1.7.RELEASE&lt;/version&gt;</a:t>
            </a:r>
          </a:p>
          <a:p>
            <a:r>
              <a:rPr lang="en-US" altLang="ko-KR" smtClean="0"/>
              <a:t>&lt;/dependency&gt;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JDBC </a:t>
            </a:r>
            <a:r>
              <a:rPr lang="ko-KR" altLang="en-US" dirty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928670"/>
            <a:ext cx="8640960" cy="5452658"/>
          </a:xfrm>
        </p:spPr>
        <p:txBody>
          <a:bodyPr/>
          <a:lstStyle/>
          <a:p>
            <a:r>
              <a:rPr lang="ko-KR" altLang="en-US" dirty="0" smtClean="0"/>
              <a:t> 템플릿 빈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-servlet-context.xml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3"/>
            <a:ext cx="8496944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82563" algn="l"/>
              </a:tabLst>
            </a:pPr>
            <a:r>
              <a:rPr lang="en-US" altLang="ko-KR" sz="1600" dirty="0"/>
              <a:t>&lt;</a:t>
            </a:r>
            <a:r>
              <a:rPr lang="en-US" altLang="ko-KR" sz="1600" dirty="0" err="1"/>
              <a:t>beans:bean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dataSource</a:t>
            </a:r>
            <a:r>
              <a:rPr lang="en-US" altLang="ko-KR" sz="1600" i="1" dirty="0"/>
              <a:t>" </a:t>
            </a:r>
            <a:r>
              <a:rPr lang="en-US" altLang="ko-KR" sz="1600" i="1" dirty="0" smtClean="0"/>
              <a:t>	class</a:t>
            </a:r>
            <a:r>
              <a:rPr lang="en-US" altLang="ko-KR" sz="1600" i="1" dirty="0"/>
              <a:t>="</a:t>
            </a:r>
            <a:r>
              <a:rPr lang="en-US" altLang="ko-KR" sz="1600" i="1" dirty="0" err="1"/>
              <a:t>org.springframework.jdbc.datasource.DriverManagerDataSource</a:t>
            </a:r>
            <a:r>
              <a:rPr lang="en-US" altLang="ko-KR" sz="1600" i="1" dirty="0"/>
              <a:t>"&gt;</a:t>
            </a:r>
          </a:p>
          <a:p>
            <a:pPr lvl="1">
              <a:tabLst>
                <a:tab pos="182563" algn="l"/>
              </a:tabLst>
            </a:pPr>
            <a:r>
              <a:rPr lang="en-US" altLang="ko-KR" sz="1600" dirty="0"/>
              <a:t>&lt;</a:t>
            </a:r>
            <a:r>
              <a:rPr lang="en-US" altLang="ko-KR" sz="1600" dirty="0" err="1"/>
              <a:t>beans:property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driverClassName</a:t>
            </a:r>
            <a:r>
              <a:rPr lang="en-US" altLang="ko-KR" sz="1600" i="1" dirty="0"/>
              <a:t>" value="</a:t>
            </a:r>
            <a:r>
              <a:rPr lang="en-US" altLang="ko-KR" sz="1600" i="1" dirty="0" err="1"/>
              <a:t>oracle.jdbc.OracleDriver</a:t>
            </a:r>
            <a:r>
              <a:rPr lang="en-US" altLang="ko-KR" sz="1600" i="1" dirty="0"/>
              <a:t>"/&gt;</a:t>
            </a:r>
          </a:p>
          <a:p>
            <a:pPr lvl="1">
              <a:tabLst>
                <a:tab pos="182563" algn="l"/>
              </a:tabLst>
            </a:pPr>
            <a:r>
              <a:rPr lang="en-US" altLang="ko-KR" sz="1600" dirty="0"/>
              <a:t>&lt;</a:t>
            </a:r>
            <a:r>
              <a:rPr lang="en-US" altLang="ko-KR" sz="1600" dirty="0" err="1"/>
              <a:t>beans:property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url</a:t>
            </a:r>
            <a:r>
              <a:rPr lang="en-US" altLang="ko-KR" sz="1600" i="1" dirty="0"/>
              <a:t>" value="</a:t>
            </a:r>
            <a:r>
              <a:rPr lang="en-US" altLang="ko-KR" sz="1600" i="1" dirty="0" err="1"/>
              <a:t>jdbc:oracle:thin</a:t>
            </a:r>
            <a:r>
              <a:rPr lang="en-US" altLang="ko-KR" sz="1600" i="1" dirty="0"/>
              <a:t>:@127.0.0.1:1521:xe"/&gt;</a:t>
            </a:r>
          </a:p>
          <a:p>
            <a:pPr lvl="1">
              <a:tabLst>
                <a:tab pos="182563" algn="l"/>
              </a:tabLst>
            </a:pPr>
            <a:r>
              <a:rPr lang="en-US" altLang="ko-KR" sz="1600" dirty="0"/>
              <a:t>&lt;</a:t>
            </a:r>
            <a:r>
              <a:rPr lang="en-US" altLang="ko-KR" sz="1600" dirty="0" err="1"/>
              <a:t>beans:property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"username" value="system" /&gt;</a:t>
            </a:r>
          </a:p>
          <a:p>
            <a:pPr lvl="1">
              <a:tabLst>
                <a:tab pos="182563" algn="l"/>
              </a:tabLst>
            </a:pPr>
            <a:r>
              <a:rPr lang="en-US" altLang="ko-KR" sz="1600" dirty="0"/>
              <a:t>&lt;</a:t>
            </a:r>
            <a:r>
              <a:rPr lang="en-US" altLang="ko-KR" sz="1600" dirty="0" err="1"/>
              <a:t>beans:property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"password" value="1234" /&gt;</a:t>
            </a:r>
          </a:p>
          <a:p>
            <a:pPr>
              <a:tabLst>
                <a:tab pos="182563" algn="l"/>
              </a:tabLst>
            </a:pPr>
            <a:r>
              <a:rPr lang="en-US" altLang="ko-KR" sz="1600" dirty="0"/>
              <a:t>&lt;/</a:t>
            </a:r>
            <a:r>
              <a:rPr lang="en-US" altLang="ko-KR" sz="1600" dirty="0" err="1"/>
              <a:t>beans:bean</a:t>
            </a:r>
            <a:r>
              <a:rPr lang="en-US" altLang="ko-KR" sz="1600" dirty="0" smtClean="0"/>
              <a:t>&gt;</a:t>
            </a:r>
          </a:p>
          <a:p>
            <a:pPr>
              <a:tabLst>
                <a:tab pos="182563" algn="l"/>
              </a:tabLst>
            </a:pPr>
            <a:endParaRPr lang="en-US" altLang="ko-KR" sz="1600" dirty="0"/>
          </a:p>
          <a:p>
            <a:pPr>
              <a:tabLst>
                <a:tab pos="182563" algn="l"/>
              </a:tabLst>
            </a:pPr>
            <a:r>
              <a:rPr lang="en-US" altLang="ko-KR" sz="1600" dirty="0"/>
              <a:t>&lt;</a:t>
            </a:r>
            <a:r>
              <a:rPr lang="en-US" altLang="ko-KR" sz="1600" dirty="0" err="1"/>
              <a:t>beans:bean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"template" class="</a:t>
            </a:r>
            <a:r>
              <a:rPr lang="en-US" altLang="ko-KR" sz="1600" i="1" dirty="0" err="1"/>
              <a:t>org.springframework.jdbc.core.JdbcTemplate</a:t>
            </a:r>
            <a:r>
              <a:rPr lang="en-US" altLang="ko-KR" sz="1600" i="1" dirty="0"/>
              <a:t>" &gt;</a:t>
            </a:r>
          </a:p>
          <a:p>
            <a:pPr>
              <a:tabLst>
                <a:tab pos="182563" algn="l"/>
              </a:tabLst>
            </a:pPr>
            <a:r>
              <a:rPr lang="en-US" altLang="ko-KR" sz="1600" dirty="0" smtClean="0"/>
              <a:t>	&lt;</a:t>
            </a:r>
            <a:r>
              <a:rPr lang="en-US" altLang="ko-KR" sz="1600" dirty="0" err="1"/>
              <a:t>beans:property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dataSource</a:t>
            </a:r>
            <a:r>
              <a:rPr lang="en-US" altLang="ko-KR" sz="1600" i="1" dirty="0"/>
              <a:t>" ref="</a:t>
            </a:r>
            <a:r>
              <a:rPr lang="en-US" altLang="ko-KR" sz="1600" i="1" dirty="0" err="1"/>
              <a:t>dataSource</a:t>
            </a:r>
            <a:r>
              <a:rPr lang="en-US" altLang="ko-KR" sz="1600" i="1" dirty="0"/>
              <a:t>"/&gt;</a:t>
            </a:r>
          </a:p>
          <a:p>
            <a:pPr>
              <a:tabLst>
                <a:tab pos="182563" algn="l"/>
              </a:tabLst>
            </a:pPr>
            <a:r>
              <a:rPr lang="en-US" altLang="ko-KR" sz="1600" dirty="0"/>
              <a:t>&lt;/</a:t>
            </a:r>
            <a:r>
              <a:rPr lang="en-US" altLang="ko-KR" sz="1600" dirty="0" err="1"/>
              <a:t>beans:bean</a:t>
            </a:r>
            <a:r>
              <a:rPr lang="en-US" altLang="ko-KR" sz="1600" dirty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952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JDBC </a:t>
            </a:r>
            <a:r>
              <a:rPr lang="ko-KR" altLang="en-US" dirty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템플릿 변수 </a:t>
            </a:r>
            <a:r>
              <a:rPr lang="ko-KR" altLang="en-US" dirty="0" smtClean="0"/>
              <a:t>선언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setter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9320" y="1844824"/>
            <a:ext cx="741682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b="1" dirty="0" smtClean="0"/>
              <a:t>class </a:t>
            </a:r>
            <a:r>
              <a:rPr lang="en-US" altLang="ko-KR" sz="2000" b="1" dirty="0" err="1" smtClean="0"/>
              <a:t>Bcontroller</a:t>
            </a:r>
            <a:r>
              <a:rPr lang="en-US" altLang="ko-KR" sz="2000" b="1" dirty="0" smtClean="0"/>
              <a:t>{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….    </a:t>
            </a:r>
          </a:p>
          <a:p>
            <a:r>
              <a:rPr lang="en-US" altLang="ko-KR" sz="2000" b="1" dirty="0" smtClean="0"/>
              <a:t>     public </a:t>
            </a:r>
            <a:r>
              <a:rPr lang="en-US" altLang="ko-KR" sz="2000" b="1" dirty="0" err="1"/>
              <a:t>JdbcTemplate</a:t>
            </a:r>
            <a:r>
              <a:rPr lang="en-US" altLang="ko-KR" sz="2000" b="1" dirty="0"/>
              <a:t> template;</a:t>
            </a:r>
          </a:p>
          <a:p>
            <a:endParaRPr lang="ko-KR" altLang="en-US" sz="2000" dirty="0"/>
          </a:p>
          <a:p>
            <a:pPr lvl="1"/>
            <a:r>
              <a:rPr lang="en-US" altLang="ko-KR" sz="2000" dirty="0"/>
              <a:t>@</a:t>
            </a:r>
            <a:r>
              <a:rPr lang="en-US" altLang="ko-KR" sz="2000" dirty="0" err="1"/>
              <a:t>Autowired</a:t>
            </a:r>
            <a:endParaRPr lang="en-US" altLang="ko-KR" sz="2000" dirty="0"/>
          </a:p>
          <a:p>
            <a:pPr lvl="1"/>
            <a:r>
              <a:rPr lang="en-US" altLang="ko-KR" sz="2000" b="1" dirty="0"/>
              <a:t>public void </a:t>
            </a:r>
            <a:r>
              <a:rPr lang="en-US" altLang="ko-KR" sz="2000" b="1" dirty="0" err="1"/>
              <a:t>setTemplate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JdbcTemplate</a:t>
            </a:r>
            <a:r>
              <a:rPr lang="en-US" altLang="ko-KR" sz="2000" b="1" dirty="0"/>
              <a:t> template) {</a:t>
            </a:r>
          </a:p>
          <a:p>
            <a:pPr lvl="1"/>
            <a:r>
              <a:rPr lang="en-US" altLang="ko-KR" sz="2000" b="1" dirty="0" err="1"/>
              <a:t>this.template</a:t>
            </a:r>
            <a:r>
              <a:rPr lang="en-US" altLang="ko-KR" sz="2000" b="1" dirty="0"/>
              <a:t> = template</a:t>
            </a:r>
            <a:r>
              <a:rPr lang="en-US" altLang="ko-KR" sz="2000" b="1" dirty="0" smtClean="0"/>
              <a:t>;</a:t>
            </a:r>
            <a:endParaRPr lang="en-US" altLang="ko-KR" sz="2000" b="1" dirty="0"/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….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86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JDBC </a:t>
            </a:r>
            <a:r>
              <a:rPr lang="ko-KR" altLang="en-US" dirty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com.exam.spring_board.util </a:t>
            </a:r>
            <a:r>
              <a:rPr lang="ko-KR" altLang="en-US" smtClean="0"/>
              <a:t>패키지 작성  다음 클래스 작성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783" y="1882965"/>
            <a:ext cx="744953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public class </a:t>
            </a:r>
            <a:r>
              <a:rPr lang="en-US" altLang="ko-KR" sz="2000" b="1" dirty="0" err="1"/>
              <a:t>Contance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b="1" dirty="0" smtClean="0"/>
              <a:t>	public </a:t>
            </a:r>
            <a:r>
              <a:rPr lang="en-US" altLang="ko-KR" sz="2000" b="1" dirty="0"/>
              <a:t>static </a:t>
            </a:r>
            <a:r>
              <a:rPr lang="en-US" altLang="ko-KR" sz="2000" b="1" dirty="0" err="1"/>
              <a:t>JdbcTemplate</a:t>
            </a:r>
            <a:r>
              <a:rPr lang="en-US" altLang="ko-KR" sz="2000" b="1" dirty="0"/>
              <a:t> </a:t>
            </a:r>
            <a:r>
              <a:rPr lang="en-US" altLang="ko-KR" sz="2000" b="1" i="1" dirty="0"/>
              <a:t>template</a:t>
            </a:r>
            <a:r>
              <a:rPr lang="en-US" altLang="ko-KR" sz="2000" b="1" i="1" dirty="0" smtClean="0"/>
              <a:t>;</a:t>
            </a:r>
            <a:endParaRPr lang="ko-KR" altLang="en-US" sz="2000" dirty="0"/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09493" y="3284984"/>
            <a:ext cx="7416824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b="1" dirty="0"/>
              <a:t>public </a:t>
            </a:r>
            <a:r>
              <a:rPr lang="en-US" altLang="ko-KR" sz="2000" b="1" dirty="0" err="1"/>
              <a:t>JdbcTemplate</a:t>
            </a:r>
            <a:r>
              <a:rPr lang="en-US" altLang="ko-KR" sz="2000" b="1" dirty="0"/>
              <a:t> template;</a:t>
            </a:r>
          </a:p>
          <a:p>
            <a:endParaRPr lang="ko-KR" altLang="en-US" sz="2000" dirty="0"/>
          </a:p>
          <a:p>
            <a:pPr lvl="1"/>
            <a:r>
              <a:rPr lang="en-US" altLang="ko-KR" sz="2000" dirty="0"/>
              <a:t>@</a:t>
            </a:r>
            <a:r>
              <a:rPr lang="en-US" altLang="ko-KR" sz="2000" dirty="0" err="1"/>
              <a:t>Autowired</a:t>
            </a:r>
            <a:endParaRPr lang="en-US" altLang="ko-KR" sz="2000" dirty="0"/>
          </a:p>
          <a:p>
            <a:pPr lvl="1"/>
            <a:r>
              <a:rPr lang="en-US" altLang="ko-KR" sz="2000" b="1" dirty="0"/>
              <a:t>public void </a:t>
            </a:r>
            <a:r>
              <a:rPr lang="en-US" altLang="ko-KR" sz="2000" b="1" dirty="0" err="1"/>
              <a:t>setTemplate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JdbcTemplate</a:t>
            </a:r>
            <a:r>
              <a:rPr lang="en-US" altLang="ko-KR" sz="2000" b="1" dirty="0"/>
              <a:t> template) {</a:t>
            </a:r>
          </a:p>
          <a:p>
            <a:pPr lvl="1"/>
            <a:r>
              <a:rPr lang="en-US" altLang="ko-KR" sz="2000" b="1" dirty="0" err="1"/>
              <a:t>this.template</a:t>
            </a:r>
            <a:r>
              <a:rPr lang="en-US" altLang="ko-KR" sz="2000" b="1" dirty="0"/>
              <a:t> = template</a:t>
            </a:r>
            <a:r>
              <a:rPr lang="en-US" altLang="ko-KR" sz="2000" b="1" dirty="0" smtClean="0"/>
              <a:t>;</a:t>
            </a:r>
          </a:p>
          <a:p>
            <a:pPr lvl="1"/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2000" b="1" dirty="0" err="1" smtClean="0">
                <a:solidFill>
                  <a:srgbClr val="FF0000"/>
                </a:solidFill>
              </a:rPr>
              <a:t>Contance.template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this.template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 //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추가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659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 DI</Template>
  <TotalTime>568</TotalTime>
  <Words>791</Words>
  <Application>Microsoft Office PowerPoint</Application>
  <PresentationFormat>화면 슬라이드 쇼(4:3)</PresentationFormat>
  <Paragraphs>266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가을</vt:lpstr>
      <vt:lpstr>Spring JDBC</vt:lpstr>
      <vt:lpstr>1. JDBC 개요</vt:lpstr>
      <vt:lpstr>1. JDBC 개요</vt:lpstr>
      <vt:lpstr>1. JDBC 개요</vt:lpstr>
      <vt:lpstr>2. JdbcTemplate 이용한 JDBC 프로그램</vt:lpstr>
      <vt:lpstr>2. JdbcTemplate 이용한 JDBC 프로그램</vt:lpstr>
      <vt:lpstr>2. JdbcTemplate 이용한 JDBC 프로그램</vt:lpstr>
      <vt:lpstr>2. JdbcTemplate 이용한 JDBC 프로그램</vt:lpstr>
      <vt:lpstr>2. JdbcTemplate 이용한 JDBC 프로그램</vt:lpstr>
      <vt:lpstr>3. JDBC를 이용한 list 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JDBC 템플릿 Insert, delete, update</vt:lpstr>
      <vt:lpstr>PowerPoint 프레젠테이션</vt:lpstr>
      <vt:lpstr>PowerPoint 프레젠테이션</vt:lpstr>
      <vt:lpstr>PowerPoint 프레젠테이션</vt:lpstr>
      <vt:lpstr>PowerPoint 프레젠테이션</vt:lpstr>
      <vt:lpstr>reply() 메소드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JDBC</dc:title>
  <dc:creator>삼성</dc:creator>
  <cp:lastModifiedBy>pgm</cp:lastModifiedBy>
  <cp:revision>15</cp:revision>
  <dcterms:created xsi:type="dcterms:W3CDTF">2015-07-05T06:33:29Z</dcterms:created>
  <dcterms:modified xsi:type="dcterms:W3CDTF">2016-12-04T07:29:43Z</dcterms:modified>
</cp:coreProperties>
</file>