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A322-E0A5-478D-871A-B2D6AF41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03996-0477-4C62-9051-9D5E9384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93087-7149-43F6-A976-22AF89E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C6A0-A4D3-441F-875C-759A6C4E9486}" type="datetimeFigureOut">
              <a:rPr lang="en-FI" smtClean="0"/>
              <a:t>03/05/2021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473B-D46B-4F0D-BD44-BA127705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C87C-1164-4F02-A3B0-63709F3D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2D0D-A8BF-4807-9222-4D467CFAB1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3560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42D4-8AD4-454B-91A9-31AE4DE9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476B5-775A-4871-92E6-C386A6E44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0E9B-FDD8-4F98-9C77-93341556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C6A0-A4D3-441F-875C-759A6C4E9486}" type="datetimeFigureOut">
              <a:rPr lang="en-FI" smtClean="0"/>
              <a:t>03/05/2021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74CDE-46BB-4DF4-A62F-B9F377D5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A37E-07A8-4642-91C3-9185B6B3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2D0D-A8BF-4807-9222-4D467CFAB1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6842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1CE7F-9FD1-4124-A67E-FB1074D36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09B34-BD70-474D-8026-46EF60C87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26F7-9155-4D34-A118-AC138DF2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C6A0-A4D3-441F-875C-759A6C4E9486}" type="datetimeFigureOut">
              <a:rPr lang="en-FI" smtClean="0"/>
              <a:t>03/05/2021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AD22-4753-4C05-970A-BB1843D0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EC80E-4890-44A4-8D21-5B379FFF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2D0D-A8BF-4807-9222-4D467CFAB1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8466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6FAB-4898-4D0C-B388-BCE8507B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D245-3376-4397-8E9F-1461C281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8A5D-BB3F-44CC-9089-F12026C9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C6A0-A4D3-441F-875C-759A6C4E9486}" type="datetimeFigureOut">
              <a:rPr lang="en-FI" smtClean="0"/>
              <a:t>03/05/2021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F600-1328-4C90-BC91-C4275A77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0A0C-5C49-4CD6-8F83-4CD7DE35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2D0D-A8BF-4807-9222-4D467CFAB1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9305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0A08-0BFE-4D70-8267-B03BB3BF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D1F7A-E93C-4885-97F3-0E90761DC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B954-65D6-4955-9FCC-FD782DB7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C6A0-A4D3-441F-875C-759A6C4E9486}" type="datetimeFigureOut">
              <a:rPr lang="en-FI" smtClean="0"/>
              <a:t>03/05/2021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8110-748C-4FB1-B124-459BE27F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5C7C-7527-4A07-A90E-E0404D7A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2D0D-A8BF-4807-9222-4D467CFAB1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864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5B85-4349-49CE-8834-D16CBD3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3007-4D2E-403B-96E0-6E19EAE80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0D6F0-5DF7-44EA-996F-2F6AE4AF3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8FA31-F7D4-437A-B92C-3A8E7AE5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C6A0-A4D3-441F-875C-759A6C4E9486}" type="datetimeFigureOut">
              <a:rPr lang="en-FI" smtClean="0"/>
              <a:t>03/05/2021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D8AF8-8078-4346-B2F8-592014D0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8AE9A-7748-47B4-8646-EF22914D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2D0D-A8BF-4807-9222-4D467CFAB1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2664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A9E6-7721-48DF-8D4B-0E2CFACC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DA4CD-1D42-43E3-BB55-675CCD9A3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1A808-5DCB-4701-A391-A7986C2F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9A170-C1B1-4F8E-A1B2-3CF00BE27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07A81-5027-46D4-8747-8EA540CA5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F6609-D8D4-4407-A2CA-C3A87615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C6A0-A4D3-441F-875C-759A6C4E9486}" type="datetimeFigureOut">
              <a:rPr lang="en-FI" smtClean="0"/>
              <a:t>03/05/2021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69ECA-0191-4F76-8CE8-ED8BB90B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7FBBC-1F9D-4598-8BFD-E586E4C2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2D0D-A8BF-4807-9222-4D467CFAB1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292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AA0B-18BA-4133-AFFB-857CBC7E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1D69F-2180-4D1C-A15E-3F3B27D4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C6A0-A4D3-441F-875C-759A6C4E9486}" type="datetimeFigureOut">
              <a:rPr lang="en-FI" smtClean="0"/>
              <a:t>03/05/2021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66528-6623-4373-B553-C8B1F462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72BA0-B1DB-485A-8853-D878358B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2D0D-A8BF-4807-9222-4D467CFAB1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3254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CBBE1-DFFC-4564-BF4A-65C5FE37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C6A0-A4D3-441F-875C-759A6C4E9486}" type="datetimeFigureOut">
              <a:rPr lang="en-FI" smtClean="0"/>
              <a:t>03/05/2021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5B64E-863F-4FCA-9C13-C0A842FB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17B44-1934-484B-AC8D-64F549D3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2D0D-A8BF-4807-9222-4D467CFAB1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3855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8D1D-E1C9-41F9-9709-F60BCD4B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C39C-929A-42DC-B20A-319AA66C2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DD13-3E8B-4E43-B962-6A9FA02DD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915F3-1A79-4BB6-9B56-7B74203B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C6A0-A4D3-441F-875C-759A6C4E9486}" type="datetimeFigureOut">
              <a:rPr lang="en-FI" smtClean="0"/>
              <a:t>03/05/2021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5B732-CD12-4CD0-85F6-EC2D365E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3CBE-C5C3-458B-B50B-68CB6195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2D0D-A8BF-4807-9222-4D467CFAB1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0515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7E0F-637C-4B34-A01A-9F5969CA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3FCFD-DB40-4ADD-9DFB-327FF2637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1F00B-96E9-4DAC-954C-B71938A5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A41DF-1A5F-473E-85A3-A7A3BFC1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C6A0-A4D3-441F-875C-759A6C4E9486}" type="datetimeFigureOut">
              <a:rPr lang="en-FI" smtClean="0"/>
              <a:t>03/05/2021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B7733-67A8-4B07-A76F-CC5835AB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45E63-2B82-4FF6-B301-6E291049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2D0D-A8BF-4807-9222-4D467CFAB1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899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05DB8-3881-4AB2-869D-51611C3F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82A16-8D73-4589-B66C-86EF06144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1BF2-9D45-416C-99ED-04DCFF62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C6A0-A4D3-441F-875C-759A6C4E9486}" type="datetimeFigureOut">
              <a:rPr lang="en-FI" smtClean="0"/>
              <a:t>03/05/2021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F784-538C-4B9F-B03E-EADD86E2F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4F1F-74D5-46F4-9021-9F4C6C505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2D0D-A8BF-4807-9222-4D467CFAB12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6771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CB23-3A89-4948-A470-ABE5C4E2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Hirsipuu-peli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6723-CC82-47F6-9120-0722D0F17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/>
              <a:t>1-2 pelaajan peli(jos onnistun hiukan vielä jäljessä kurssilla)</a:t>
            </a:r>
          </a:p>
          <a:p>
            <a:r>
              <a:rPr lang="fi-FI" dirty="0"/>
              <a:t>1-2pelaajan peli onnistuisi varmaankin molemmat arvaavat kirjaimia ja tekevät yhdessä hirsipuuta ja se kumpi arvaisi ensiksi voittaisi.(jos arvaisi kirjaimen oikein saisi jatkaa omaa vuoroaan)</a:t>
            </a:r>
          </a:p>
          <a:p>
            <a:r>
              <a:rPr lang="fi-FI" dirty="0"/>
              <a:t>Maksimi merkkimäärä</a:t>
            </a:r>
          </a:p>
          <a:p>
            <a:r>
              <a:rPr lang="fi-FI" dirty="0"/>
              <a:t>Lista sanoja joista ohjelma valitsee yhden</a:t>
            </a:r>
          </a:p>
          <a:p>
            <a:r>
              <a:rPr lang="fi-FI" dirty="0"/>
              <a:t>Maksimi arvaus määrä</a:t>
            </a:r>
          </a:p>
          <a:p>
            <a:r>
              <a:rPr lang="fi-FI" dirty="0"/>
              <a:t>Ei samoja arvauksia</a:t>
            </a:r>
          </a:p>
          <a:p>
            <a:endParaRPr lang="en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790E0-C310-496C-80D9-8E92FC55E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fi-FI" dirty="0"/>
          </a:p>
          <a:p>
            <a:r>
              <a:rPr lang="fi-FI" dirty="0"/>
              <a:t>Tässä lyhyt ideointi</a:t>
            </a:r>
          </a:p>
          <a:p>
            <a:r>
              <a:rPr lang="fi-FI" dirty="0"/>
              <a:t>Vuokaavioita en vielä tiedä saanko torstaiksi tehtyä, mutta ilmoittelen jos en saa niitä aikaiseksi.</a:t>
            </a:r>
          </a:p>
          <a:p>
            <a:r>
              <a:rPr lang="fi-FI" dirty="0"/>
              <a:t>Käyn vielä kurssin asioita tässä läpi tällä viikolla.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Teen yksin. Juuso Narinen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669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Hirsipuu-peli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Hirsipuu-peli</dc:title>
  <dc:creator>Juuso Narinen</dc:creator>
  <cp:lastModifiedBy>Juuso Narinen</cp:lastModifiedBy>
  <cp:revision>4</cp:revision>
  <dcterms:created xsi:type="dcterms:W3CDTF">2021-05-03T10:16:02Z</dcterms:created>
  <dcterms:modified xsi:type="dcterms:W3CDTF">2021-05-03T10:37:46Z</dcterms:modified>
</cp:coreProperties>
</file>