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C783-4BE1-4F9C-A474-A883C39E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AB3C-6A14-4064-A1F9-C3B8F4942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C2F6C-B7BA-4B03-A8FC-C0E2B21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CC6E-BA40-427A-96BE-B39A6CEB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CB56-8901-46C4-8D91-295A884E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55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330-F5F4-43DB-8F4D-912983C2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C0E3-5046-4526-B5E6-9A9CBD4E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44D6E-7571-4BD2-BDAE-165EAB7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65454-33C3-40FE-A851-A06A124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E7FC8-0CB5-4C16-B06E-ADE613E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675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89A4A-CF7F-409E-A3BC-80A588E5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3862-4A7B-483D-AEE2-DB19753B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8F17-2F32-45C3-AEC7-FB586985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C933-6BC8-479D-838E-C1494DB0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0E36-4ED3-49E4-AD84-3DF8CC6C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128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0CBC-4759-4A9D-81AD-D284BB5E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1D5F-E686-43CB-9D5A-A94635A1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DFE7-2F22-4217-BE4E-98A29D24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4231-3AA4-4518-8F15-11CCE621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49DA-5AD7-468D-915C-5DA809F3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46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F368-ACBD-4B86-8B94-1776AF42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AA982-4B73-4EE4-B01C-8B21FFCD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4F1E-9F2B-4D1E-A596-C0EFE99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DA34-BC16-4DFE-93E2-9948ACC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11B3-D5E1-430D-9E98-32B2099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008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DEBF-63FD-4B14-B5F0-0CD8011F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59C3-99B6-4985-BD05-2D10CFEA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3705B-8ED1-4CA9-8525-E1EA67D3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5FB0-120E-482A-8781-03586A1A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5B4D5-339D-4286-9866-35AE5ED8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0EEF-7E85-4BE9-9853-D1B38D3D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6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7D22-126D-42E9-A2D2-D444DDD3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44CDF-ACF3-48DD-BF37-14663D11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D8A48-2F77-4CBD-9D22-EECFCB91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2FA1D-7B91-452E-ABC4-EEB61404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3EB1-86E6-4A1E-B09F-51695619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6854C-75FA-4B06-87F8-0E81E47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E5711-C7C1-4FBD-A141-BDF04905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2A5A7-C184-4F92-896F-C964C648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239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807C-BD7F-44B5-B3BD-B0A530A6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57550-A4FC-4153-A29E-E4FEBF8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FC232-D08E-4DB6-8467-8C135A63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6C323-8B8F-4CD3-9675-586483A6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720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DA54B-CAB4-46AD-9078-B26D038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F22FE-EAA4-4DCC-B6CF-C0B14E51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38EE-85CC-4A83-82CC-86E6CA07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552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A5CD-BE63-4880-9DEA-8D0FBB0A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EABB-5378-4859-9273-82899F00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91315-C09E-4C39-A4C1-6A1D5899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E6DB-99E3-4014-BF3E-6CC92287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E749D-CF06-4BE2-9F2B-D8A85C86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E094-2A26-43B0-B68B-27DBFE29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95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F776-A1FA-433A-8E2E-5CD148E1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17CBF-6EFC-4B73-AA4B-D63255FBA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5544-B43A-4C8B-B6D3-6903043C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C57D-223F-42D7-A2B6-2010E6C1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67E6-BE64-42C8-94CE-559C9F6A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0BF9-F262-479E-B822-C4A6EE01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453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5016-124A-4887-94F6-14A9C76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169D-4E43-4B5B-87D2-FE9D8111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E4B9-400A-45AC-B1BD-88B090BFE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123C-927B-4CDB-8D35-6DEEF4F75AF9}" type="datetimeFigureOut">
              <a:rPr lang="en-FI" smtClean="0"/>
              <a:t>10/05/2021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8B33-744F-450D-A0FD-9758FBB43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513B-65E1-404E-8F7C-077AA212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D6AA-060E-4981-9008-A10BF71548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05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DFC2-8BD5-40B1-B3DE-615E2E59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Pienisuunnitelma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1AA1-81D1-4C7F-86F7-0C59C8495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z="1800" dirty="0"/>
              <a:t>Lyhyt suunnitelma löytyy oikealta. Teen lähtökohtaisesti yhden pelaajan, jos löytyy innostusta niin koitan tehdä ohjelman, joka kysyy monta pelaajaa ja tietynlaisen menu systeemin.</a:t>
            </a:r>
          </a:p>
          <a:p>
            <a:r>
              <a:rPr lang="fi-FI" sz="1800" dirty="0"/>
              <a:t>-&gt;Ohjelma joko arpoo sanan tai kysyy käyttäjältä riippuen pelaajien määrästä. </a:t>
            </a:r>
          </a:p>
          <a:p>
            <a:r>
              <a:rPr lang="fi-FI" sz="1800" dirty="0"/>
              <a:t>-&gt; Tämän jälkeen hirsipuu tulee näkyviin ja ohjelma kysyy arvaamaan kirjaimen.(vielä en ole miettinyt arvausten määrää, varmaankin </a:t>
            </a:r>
            <a:r>
              <a:rPr lang="fi-FI" sz="1800" dirty="0" err="1"/>
              <a:t>fixattu</a:t>
            </a:r>
            <a:r>
              <a:rPr lang="fi-FI" sz="1800" dirty="0"/>
              <a:t> määrä arvauksia 9 tai </a:t>
            </a:r>
            <a:r>
              <a:rPr lang="fi-FI" sz="1800" dirty="0" err="1"/>
              <a:t>jtn</a:t>
            </a:r>
            <a:r>
              <a:rPr lang="fi-FI" sz="1800" dirty="0"/>
              <a:t>)</a:t>
            </a:r>
          </a:p>
          <a:p>
            <a:r>
              <a:rPr lang="fi-FI" sz="1800" dirty="0"/>
              <a:t>-&gt;jos kirjain löytyy sanasta -&gt; tulee kirjain näkyviin tekstialueelle.</a:t>
            </a:r>
          </a:p>
          <a:p>
            <a:r>
              <a:rPr lang="fi-FI" sz="1800" dirty="0"/>
              <a:t>-&gt;jos kirjain ei löydy sanasta -&gt; tulee hirsipuuhun merkki lisää.</a:t>
            </a:r>
          </a:p>
          <a:p>
            <a:r>
              <a:rPr lang="fi-FI" sz="1800" dirty="0"/>
              <a:t>Arvausten määrä ylittyy -&gt; hävisit pelin</a:t>
            </a:r>
          </a:p>
          <a:p>
            <a:r>
              <a:rPr lang="fi-FI" sz="1800" dirty="0"/>
              <a:t>Sait sanan arvattua -&gt; voitit pelin</a:t>
            </a:r>
          </a:p>
          <a:p>
            <a:endParaRPr lang="fi-FI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C66D2C-F1E6-4BF2-BBE1-AFCBFA7DF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163" y="1825625"/>
            <a:ext cx="5001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Pienisuunnitelma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Juuso Narinen</dc:creator>
  <cp:lastModifiedBy>Juuso Narinen</cp:lastModifiedBy>
  <cp:revision>2</cp:revision>
  <dcterms:created xsi:type="dcterms:W3CDTF">2021-05-10T19:05:55Z</dcterms:created>
  <dcterms:modified xsi:type="dcterms:W3CDTF">2021-05-10T19:20:44Z</dcterms:modified>
</cp:coreProperties>
</file>