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6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580496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580496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4580496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4580496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4580496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4580496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4580496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4580496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4580496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4580496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4580496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4580496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4580496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4580496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4580496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458049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458049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458049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e4580496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e4580496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458049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458049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4580496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e4580496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4580496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4580496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4580496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e4580496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4580496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4580496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e4580496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e4580496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e4580496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e458049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4580496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e4580496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e4580496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e4580496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4580496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4580496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e4580496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e4580496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458049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458049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4580496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e4580496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e4580496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e4580496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4580496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4580496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4580496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4580496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e4580496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e458049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4580496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4580496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4580496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4580496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458049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458049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458049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458049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458049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458049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bar graph from matplotlib to create this graph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80496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8049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458049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458049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credit card defaults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Ijya Paudel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@ijyaa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4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Is there a correlation between age/ default rates?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is more skewed to the left of the graph showing most customers are in the range of late </a:t>
            </a:r>
            <a:r>
              <a:rPr lang="en"/>
              <a:t>twenties</a:t>
            </a:r>
            <a:r>
              <a:rPr lang="en"/>
              <a:t> to mid-thirties.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age: 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Median age: 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analyze the age group (as we have only learned 2 sample testings), I divided age groups into 4 fours: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Age (20s to 30s)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Mid Age (31 to 40)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Old Age (41 to 50)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Seniors (51 and older)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Age v. Mid Age: 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48600" y="1468500"/>
            <a:ext cx="28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/>
              <a:t>EARLY AGE </a:t>
            </a:r>
            <a:endParaRPr b="1"/>
          </a:p>
          <a:p>
            <a:pPr indent="0" lvl="0" marL="0" marR="27940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# of Customers: 11,013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Default  Percentage: 22.42 % 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Sample Default: 28.4%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396700" y="1468500"/>
            <a:ext cx="28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/>
              <a:t>MID </a:t>
            </a:r>
            <a:r>
              <a:rPr b="1" lang="en"/>
              <a:t>AGE </a:t>
            </a:r>
            <a:endParaRPr b="1"/>
          </a:p>
          <a:p>
            <a:pPr indent="0" lvl="0" marL="0" marR="27940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# of Customers: 10,713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Default  Percentage: 20.40 % 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Sample Default: 28.4%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 Histogram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925" y="1567550"/>
            <a:ext cx="4266200" cy="27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 Significant? 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shows that the mid-age group is less likely to default than early age group.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</a:t>
            </a:r>
            <a:r>
              <a:rPr lang="en"/>
              <a:t>Age v. Senior Age: 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48600" y="1468500"/>
            <a:ext cx="28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/>
              <a:t>OLD </a:t>
            </a:r>
            <a:r>
              <a:rPr b="1" lang="en"/>
              <a:t>AGE </a:t>
            </a:r>
            <a:endParaRPr b="1"/>
          </a:p>
          <a:p>
            <a:pPr indent="0" lvl="0" marL="0" marR="27940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# of Customers: 6,005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Default  Percentage: 23.31% 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Sample Default: 28.4% 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5396700" y="1468500"/>
            <a:ext cx="28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/>
              <a:t>SENIOR </a:t>
            </a:r>
            <a:r>
              <a:rPr b="1" lang="en"/>
              <a:t>AGE </a:t>
            </a:r>
            <a:endParaRPr b="1"/>
          </a:p>
          <a:p>
            <a:pPr indent="0" lvl="0" marL="0" marR="27940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# of Customers: 2,269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Default  Percentage: 25.43% </a:t>
            </a:r>
            <a:endParaRPr/>
          </a:p>
          <a:p>
            <a:pPr indent="0" lvl="0" marL="0" marR="279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Sample Default: 28.4%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 Significant? 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This shows that the old age group  is less likely to default than senior age group.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rates ranging from highest to lowest: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Senior Age Group: 25.43%</a:t>
            </a:r>
            <a:br>
              <a:rPr lang="en"/>
            </a:br>
            <a:r>
              <a:rPr lang="en"/>
              <a:t>Old Age Group: 23.37%</a:t>
            </a:r>
            <a:br>
              <a:rPr lang="en"/>
            </a:br>
            <a:r>
              <a:rPr lang="en"/>
              <a:t>Early Age Group: 22.43%</a:t>
            </a:r>
            <a:br>
              <a:rPr lang="en"/>
            </a:br>
            <a:r>
              <a:rPr lang="en"/>
              <a:t>Mid Age Group: 20.04%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lowest def rate (mid age) vs. highest (senior) - statistically relevant? 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rate based on education 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four different education levels: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= Graduate Degree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= University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= High School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= Other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is not defined so, I am excluding them from the analysis.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89000" y="35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 initial results, it appears default rate goes down as education level goes up.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202" y="1665800"/>
            <a:ext cx="4263300" cy="3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Content: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0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 to the dataset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is it important?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am I trying to answer?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 there a correlation between social factors age / gender/ education / relationship status and default rates? Is one group more likely to default than others?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Does limit balance play a factor in default rates? </a:t>
            </a:r>
            <a:r>
              <a:rPr lang="en"/>
              <a:t>Are customers with a lower balance more likely to default than customers with higher balances?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bill amount predict default rates? Does a high bill amount lead to higher default rates?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Further Analysis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 relevant? 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shows that as education level goes up - default rate goes down.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rate based on relationship status.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3 relationship statuses: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= Married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= Single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=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excluding other from the analysis here as it is not defined.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Married vs Single Customers by Count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63" y="1830800"/>
            <a:ext cx="3857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Default percentage by relationship status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813" y="156102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 relevant? 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shows that single customers are less likely default than married customers.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19150" y="3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limit balances v. default rates? 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285950" y="1371975"/>
            <a:ext cx="70389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this,  I tried to see if there was a correlation between default rates found by age groups above vs limit balances.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Limit Balances By Age Group: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Age: 167,484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Mid Age: 192,272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Old Age: 179,680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Senior:  164,416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we can see, mid-age group has the highest limit balance and the lowest </a:t>
            </a:r>
            <a:r>
              <a:rPr lang="en"/>
              <a:t>default</a:t>
            </a:r>
            <a:r>
              <a:rPr lang="en"/>
              <a:t> rate from previous findings.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70250" y="40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Higher limit balance correlates to lower default rate in early v. mid-age group. Statistically relevant?</a:t>
            </a:r>
            <a:endParaRPr sz="2400"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875025" y="146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This shows that mid age customers with higher balances are less likely default than early age customers with lower balances.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thing was found for old age v. senior group via a T-Test. 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further analysis, I compared the highest default rate (seniors) vs lowest default rate (mid-age) and found it statistically relevant as well via a T-Test.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limit balance correlate w/ default rates?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wanted to look at limit balances only without looking at age. To do this, I divided the limit balances by 100,000 to create ranges from 0 to 10.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being the lowest and 10 being the highest limit balance.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then plotted that to a scatter plot.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19150" y="43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between Range of Limits v. Default Percentage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900" y="1658825"/>
            <a:ext cx="37623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373050" y="4478750"/>
            <a:ext cx="70389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There is a clear trend between default percentage decreasing as limit balances increase as shown by the trendline. 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16575" y="34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297500" y="973775"/>
            <a:ext cx="70389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is from University of California, Irvine’s Machine Learning Repository.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Dataset’s source is from I-Cheng Yeh from Chung Hua University in Taiwan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30,000 credit card customers in Taiwan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Aims to predict defaults in binary terms (default vs. non-default)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customer has various social demographics / financial factors: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 (M / F)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Relationship 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Education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 Balance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History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Bills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age of customers: 35 years old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 customers: 11,888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 customers: 18,112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 of Customers that default: 6,636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 of Customers that pay: 23,364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Statistically</a:t>
            </a:r>
            <a:r>
              <a:rPr lang="en"/>
              <a:t> relevant? 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drastic results, I omitted point 8 with a 0% of default and 1 which is a really high default percentage / an outlier.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doing a two sample T-Test, I found that this was </a:t>
            </a:r>
            <a:r>
              <a:rPr lang="en"/>
              <a:t>statistically</a:t>
            </a:r>
            <a:r>
              <a:rPr lang="en"/>
              <a:t> relevant as p value is lower than 0.5.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bill amount predict default rate? 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this, I created a range of sum of bill amounts.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so, I added all the bills (there are 6 of them) and then I created a range of bill amount by dividing rounding them to a whole number and dividing them by 300,000.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led to total of 18 ranges of bills and I grouped by the range of bills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 I then graphed the relationship </a:t>
            </a:r>
            <a:r>
              <a:rPr lang="en"/>
              <a:t>between</a:t>
            </a:r>
            <a:r>
              <a:rPr lang="en"/>
              <a:t> range of bills and limit balances.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I then found that limit balances are positively correlated to bill amount i.e. the higher the limit balance is - the more the bill amount is.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819150" y="503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between bills and limit balances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1890750"/>
            <a:ext cx="40005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Bills vs Default Percentage - as bills go up, does default percentage go up? 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this, I created a graph with a trendline. I only included group 0 - 10 as after 10 the default rate goes to zero.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found that there was a positive correlation between default rate and sum of bills. As bill amount goes up, default percentage goes up as well.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819150" y="39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 of Bills and Default Percentage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00" y="1383750"/>
            <a:ext cx="3810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6"/>
          <p:cNvSpPr txBox="1"/>
          <p:nvPr>
            <p:ph type="title"/>
          </p:nvPr>
        </p:nvSpPr>
        <p:spPr>
          <a:xfrm>
            <a:off x="1498800" y="410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trend line shows that default percentage generally goes up when bills increase. There are only two points that are out of the trendline.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think for further analysis, it would be interesting to look at a few other factors such as combination of various demographic factors together to see if that would impact default rates. Some questions I would pose in the future are:</a:t>
            </a:r>
            <a:br>
              <a:rPr lang="en"/>
            </a:br>
            <a:br>
              <a:rPr lang="en"/>
            </a:br>
            <a:r>
              <a:rPr lang="en"/>
              <a:t>How does combination of one or more social factor impact default rate? A female that is married / has a graduate degree vs. a male that is single and has a university degree?</a:t>
            </a:r>
            <a:br>
              <a:rPr lang="en"/>
            </a:br>
            <a:br>
              <a:rPr lang="en"/>
            </a:br>
            <a:r>
              <a:rPr lang="en"/>
              <a:t>I would also like to evaluate the data in terms of payment delays. I think it would be interesting to see how much delayed payments impact default percentage. Does it get worse as the delays get further into the year?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important?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Predicting / assessing </a:t>
            </a:r>
            <a:r>
              <a:rPr lang="en"/>
              <a:t>likelihood</a:t>
            </a:r>
            <a:r>
              <a:rPr lang="en"/>
              <a:t> of credit card default is valuable to lenders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serve as a risk mitigation tool for various lenders (banks, retailers, colleges/ universities etc)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way to predict default rates without having credit score report / previous credit history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approach: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1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only looked at these factors: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Relationship status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Education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 Balances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Bills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mostly used stats to analyze the dataset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will refer to the monetary amount as dollars going forward (Taiwan uses New Taiwan Dollar - I did not convert to USD)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65850" y="412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gender / default rates?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65850" y="1644400"/>
            <a:ext cx="322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Stats: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of Female Customers: 18,112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age: 35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Limit: 170,086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 of Limits: 125,231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 Percentage: .2077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 of Default: 0.405 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026475" y="1644400"/>
            <a:ext cx="322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</a:t>
            </a:r>
            <a:r>
              <a:rPr lang="en"/>
              <a:t>Stats: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of Male Customers: 11,888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age: 36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Limit: 163,519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 of Limits: 136,250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 Percentage: .2417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 of Default: 0.428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730575" y="44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Graph of Female v. Male Customers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300" y="1481500"/>
            <a:ext cx="38576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3513700" y="2732075"/>
            <a:ext cx="908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18,112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5112100" y="3233725"/>
            <a:ext cx="908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11,888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53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Graph of Default Rate between Male v. Female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38" y="1861425"/>
            <a:ext cx="37623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667375" y="3255225"/>
            <a:ext cx="85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24.17%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272750" y="3659100"/>
            <a:ext cx="85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20</a:t>
            </a:r>
            <a:r>
              <a:rPr b="1" lang="en">
                <a:solidFill>
                  <a:schemeClr val="lt1"/>
                </a:solidFill>
              </a:rPr>
              <a:t>.77%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finding statistically relevant?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independent samples T-Test was used to check if the findings were statistically relevant as proven by a p-value lower than 0.5.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shows that male customers are </a:t>
            </a:r>
            <a:r>
              <a:rPr b="1" lang="en" u="sng"/>
              <a:t>more likely</a:t>
            </a:r>
            <a:r>
              <a:rPr lang="en"/>
              <a:t> to default than female customers.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