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1" r:id="rId3"/>
    <p:sldId id="257" r:id="rId4"/>
    <p:sldId id="260" r:id="rId5"/>
    <p:sldId id="263" r:id="rId6"/>
    <p:sldId id="259" r:id="rId7"/>
    <p:sldId id="266" r:id="rId8"/>
    <p:sldId id="267" r:id="rId9"/>
    <p:sldId id="269" r:id="rId10"/>
    <p:sldId id="270" r:id="rId11"/>
    <p:sldId id="271" r:id="rId12"/>
    <p:sldId id="272" r:id="rId13"/>
    <p:sldId id="268" r:id="rId14"/>
    <p:sldId id="273" r:id="rId15"/>
    <p:sldId id="274" r:id="rId16"/>
    <p:sldId id="275" r:id="rId17"/>
    <p:sldId id="276" r:id="rId18"/>
    <p:sldId id="278" r:id="rId19"/>
    <p:sldId id="264" r:id="rId20"/>
    <p:sldId id="277" r:id="rId21"/>
    <p:sldId id="279" r:id="rId22"/>
    <p:sldId id="280" r:id="rId23"/>
    <p:sldId id="265" r:id="rId24"/>
    <p:sldId id="26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B346AF-3B34-4CC8-99B4-5E6B03D00F04}" v="127" dt="2020-04-23T14:50:20.0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aac" userId="3d4a3e54-dd50-455b-bde7-3a8aa42d7206" providerId="ADAL" clId="{89B346AF-3B34-4CC8-99B4-5E6B03D00F04}"/>
    <pc:docChg chg="undo custSel addSld delSld modSld sldOrd">
      <pc:chgData name="Isaac" userId="3d4a3e54-dd50-455b-bde7-3a8aa42d7206" providerId="ADAL" clId="{89B346AF-3B34-4CC8-99B4-5E6B03D00F04}" dt="2020-04-23T14:59:00.111" v="9702" actId="20577"/>
      <pc:docMkLst>
        <pc:docMk/>
      </pc:docMkLst>
      <pc:sldChg chg="addSp delSp modSp new">
        <pc:chgData name="Isaac" userId="3d4a3e54-dd50-455b-bde7-3a8aa42d7206" providerId="ADAL" clId="{89B346AF-3B34-4CC8-99B4-5E6B03D00F04}" dt="2020-04-20T02:55:10.353" v="112" actId="1076"/>
        <pc:sldMkLst>
          <pc:docMk/>
          <pc:sldMk cId="4017476135" sldId="256"/>
        </pc:sldMkLst>
        <pc:spChg chg="mod">
          <ac:chgData name="Isaac" userId="3d4a3e54-dd50-455b-bde7-3a8aa42d7206" providerId="ADAL" clId="{89B346AF-3B34-4CC8-99B4-5E6B03D00F04}" dt="2020-04-20T02:50:34.815" v="46" actId="20577"/>
          <ac:spMkLst>
            <pc:docMk/>
            <pc:sldMk cId="4017476135" sldId="256"/>
            <ac:spMk id="2" creationId="{1BFA0977-EFB5-4761-95B1-A222BD88A457}"/>
          </ac:spMkLst>
        </pc:spChg>
        <pc:spChg chg="mod">
          <ac:chgData name="Isaac" userId="3d4a3e54-dd50-455b-bde7-3a8aa42d7206" providerId="ADAL" clId="{89B346AF-3B34-4CC8-99B4-5E6B03D00F04}" dt="2020-04-20T02:50:40.097" v="55" actId="20577"/>
          <ac:spMkLst>
            <pc:docMk/>
            <pc:sldMk cId="4017476135" sldId="256"/>
            <ac:spMk id="3" creationId="{17807390-DC50-40E7-BF2E-12C8360522D9}"/>
          </ac:spMkLst>
        </pc:spChg>
        <pc:spChg chg="add del mod">
          <ac:chgData name="Isaac" userId="3d4a3e54-dd50-455b-bde7-3a8aa42d7206" providerId="ADAL" clId="{89B346AF-3B34-4CC8-99B4-5E6B03D00F04}" dt="2020-04-20T02:54:58.822" v="110" actId="478"/>
          <ac:spMkLst>
            <pc:docMk/>
            <pc:sldMk cId="4017476135" sldId="256"/>
            <ac:spMk id="6" creationId="{DE7E9C4A-D170-4034-B60E-6643C203D094}"/>
          </ac:spMkLst>
        </pc:spChg>
        <pc:picChg chg="add mod">
          <ac:chgData name="Isaac" userId="3d4a3e54-dd50-455b-bde7-3a8aa42d7206" providerId="ADAL" clId="{89B346AF-3B34-4CC8-99B4-5E6B03D00F04}" dt="2020-04-20T02:55:10.353" v="112" actId="1076"/>
          <ac:picMkLst>
            <pc:docMk/>
            <pc:sldMk cId="4017476135" sldId="256"/>
            <ac:picMk id="5" creationId="{1728A542-5AF8-4D09-A500-361657B3A832}"/>
          </ac:picMkLst>
        </pc:picChg>
      </pc:sldChg>
      <pc:sldChg chg="modSp new">
        <pc:chgData name="Isaac" userId="3d4a3e54-dd50-455b-bde7-3a8aa42d7206" providerId="ADAL" clId="{89B346AF-3B34-4CC8-99B4-5E6B03D00F04}" dt="2020-04-22T15:03:49.078" v="9148" actId="20577"/>
        <pc:sldMkLst>
          <pc:docMk/>
          <pc:sldMk cId="1570442694" sldId="257"/>
        </pc:sldMkLst>
        <pc:spChg chg="mod">
          <ac:chgData name="Isaac" userId="3d4a3e54-dd50-455b-bde7-3a8aa42d7206" providerId="ADAL" clId="{89B346AF-3B34-4CC8-99B4-5E6B03D00F04}" dt="2020-04-21T02:48:59.223" v="2633" actId="20577"/>
          <ac:spMkLst>
            <pc:docMk/>
            <pc:sldMk cId="1570442694" sldId="257"/>
            <ac:spMk id="2" creationId="{6D0D1AED-A79E-4354-862E-0EF3963A0D2A}"/>
          </ac:spMkLst>
        </pc:spChg>
        <pc:spChg chg="mod">
          <ac:chgData name="Isaac" userId="3d4a3e54-dd50-455b-bde7-3a8aa42d7206" providerId="ADAL" clId="{89B346AF-3B34-4CC8-99B4-5E6B03D00F04}" dt="2020-04-22T15:03:49.078" v="9148" actId="20577"/>
          <ac:spMkLst>
            <pc:docMk/>
            <pc:sldMk cId="1570442694" sldId="257"/>
            <ac:spMk id="3" creationId="{1E60DCA9-D921-4806-9C4C-C66C76923F7F}"/>
          </ac:spMkLst>
        </pc:spChg>
      </pc:sldChg>
      <pc:sldChg chg="delSp modSp new del">
        <pc:chgData name="Isaac" userId="3d4a3e54-dd50-455b-bde7-3a8aa42d7206" providerId="ADAL" clId="{89B346AF-3B34-4CC8-99B4-5E6B03D00F04}" dt="2020-04-21T14:10:24.112" v="6807" actId="2696"/>
        <pc:sldMkLst>
          <pc:docMk/>
          <pc:sldMk cId="3357924295" sldId="258"/>
        </pc:sldMkLst>
        <pc:spChg chg="mod">
          <ac:chgData name="Isaac" userId="3d4a3e54-dd50-455b-bde7-3a8aa42d7206" providerId="ADAL" clId="{89B346AF-3B34-4CC8-99B4-5E6B03D00F04}" dt="2020-04-20T02:51:14.641" v="66" actId="20577"/>
          <ac:spMkLst>
            <pc:docMk/>
            <pc:sldMk cId="3357924295" sldId="258"/>
            <ac:spMk id="2" creationId="{FB47C961-F929-4637-9887-111C42BAEA14}"/>
          </ac:spMkLst>
        </pc:spChg>
        <pc:spChg chg="del">
          <ac:chgData name="Isaac" userId="3d4a3e54-dd50-455b-bde7-3a8aa42d7206" providerId="ADAL" clId="{89B346AF-3B34-4CC8-99B4-5E6B03D00F04}" dt="2020-04-20T02:51:17.010" v="67" actId="478"/>
          <ac:spMkLst>
            <pc:docMk/>
            <pc:sldMk cId="3357924295" sldId="258"/>
            <ac:spMk id="3" creationId="{36271B60-360A-461A-BA5A-2203BD57292C}"/>
          </ac:spMkLst>
        </pc:spChg>
      </pc:sldChg>
      <pc:sldChg chg="modSp new ord">
        <pc:chgData name="Isaac" userId="3d4a3e54-dd50-455b-bde7-3a8aa42d7206" providerId="ADAL" clId="{89B346AF-3B34-4CC8-99B4-5E6B03D00F04}" dt="2020-04-22T15:02:08.794" v="9139" actId="27636"/>
        <pc:sldMkLst>
          <pc:docMk/>
          <pc:sldMk cId="2543106932" sldId="259"/>
        </pc:sldMkLst>
        <pc:spChg chg="mod">
          <ac:chgData name="Isaac" userId="3d4a3e54-dd50-455b-bde7-3a8aa42d7206" providerId="ADAL" clId="{89B346AF-3B34-4CC8-99B4-5E6B03D00F04}" dt="2020-04-20T02:52:52.999" v="89" actId="20577"/>
          <ac:spMkLst>
            <pc:docMk/>
            <pc:sldMk cId="2543106932" sldId="259"/>
            <ac:spMk id="2" creationId="{1F04BC3C-A531-40E2-855C-66E7F7FF8FFA}"/>
          </ac:spMkLst>
        </pc:spChg>
        <pc:spChg chg="mod">
          <ac:chgData name="Isaac" userId="3d4a3e54-dd50-455b-bde7-3a8aa42d7206" providerId="ADAL" clId="{89B346AF-3B34-4CC8-99B4-5E6B03D00F04}" dt="2020-04-22T15:02:08.794" v="9139" actId="27636"/>
          <ac:spMkLst>
            <pc:docMk/>
            <pc:sldMk cId="2543106932" sldId="259"/>
            <ac:spMk id="3" creationId="{D3A2F332-46CA-490A-AA77-80F720D1B66E}"/>
          </ac:spMkLst>
        </pc:spChg>
      </pc:sldChg>
      <pc:sldChg chg="addSp delSp modSp new">
        <pc:chgData name="Isaac" userId="3d4a3e54-dd50-455b-bde7-3a8aa42d7206" providerId="ADAL" clId="{89B346AF-3B34-4CC8-99B4-5E6B03D00F04}" dt="2020-04-21T14:21:06.641" v="7756" actId="20577"/>
        <pc:sldMkLst>
          <pc:docMk/>
          <pc:sldMk cId="3485072041" sldId="260"/>
        </pc:sldMkLst>
        <pc:spChg chg="mod">
          <ac:chgData name="Isaac" userId="3d4a3e54-dd50-455b-bde7-3a8aa42d7206" providerId="ADAL" clId="{89B346AF-3B34-4CC8-99B4-5E6B03D00F04}" dt="2020-04-20T02:53:05.622" v="94" actId="20577"/>
          <ac:spMkLst>
            <pc:docMk/>
            <pc:sldMk cId="3485072041" sldId="260"/>
            <ac:spMk id="2" creationId="{DFD859AA-9A4F-49EF-A7C0-41A79DD04CB7}"/>
          </ac:spMkLst>
        </pc:spChg>
        <pc:spChg chg="add del">
          <ac:chgData name="Isaac" userId="3d4a3e54-dd50-455b-bde7-3a8aa42d7206" providerId="ADAL" clId="{89B346AF-3B34-4CC8-99B4-5E6B03D00F04}" dt="2020-04-20T02:56:04.725" v="118" actId="931"/>
          <ac:spMkLst>
            <pc:docMk/>
            <pc:sldMk cId="3485072041" sldId="260"/>
            <ac:spMk id="3" creationId="{DE6BDA0D-D204-48A9-8E36-0EC57012FCCF}"/>
          </ac:spMkLst>
        </pc:spChg>
        <pc:spChg chg="add mod">
          <ac:chgData name="Isaac" userId="3d4a3e54-dd50-455b-bde7-3a8aa42d7206" providerId="ADAL" clId="{89B346AF-3B34-4CC8-99B4-5E6B03D00F04}" dt="2020-04-21T14:21:06.641" v="7756" actId="20577"/>
          <ac:spMkLst>
            <pc:docMk/>
            <pc:sldMk cId="3485072041" sldId="260"/>
            <ac:spMk id="4" creationId="{DE945EAF-C092-4137-86C4-B3F04B061DF0}"/>
          </ac:spMkLst>
        </pc:spChg>
        <pc:spChg chg="add del mod">
          <ac:chgData name="Isaac" userId="3d4a3e54-dd50-455b-bde7-3a8aa42d7206" providerId="ADAL" clId="{89B346AF-3B34-4CC8-99B4-5E6B03D00F04}" dt="2020-04-20T02:55:44.930" v="117" actId="931"/>
          <ac:spMkLst>
            <pc:docMk/>
            <pc:sldMk cId="3485072041" sldId="260"/>
            <ac:spMk id="6" creationId="{2A96A86E-33D2-4618-8808-DBB193B22CAE}"/>
          </ac:spMkLst>
        </pc:spChg>
        <pc:spChg chg="add del mod">
          <ac:chgData name="Isaac" userId="3d4a3e54-dd50-455b-bde7-3a8aa42d7206" providerId="ADAL" clId="{89B346AF-3B34-4CC8-99B4-5E6B03D00F04}" dt="2020-04-21T02:41:18.447" v="1837" actId="478"/>
          <ac:spMkLst>
            <pc:docMk/>
            <pc:sldMk cId="3485072041" sldId="260"/>
            <ac:spMk id="6" creationId="{938D064F-B2CC-4E0B-9828-13C7EBF31EF1}"/>
          </ac:spMkLst>
        </pc:spChg>
        <pc:spChg chg="add del mod">
          <ac:chgData name="Isaac" userId="3d4a3e54-dd50-455b-bde7-3a8aa42d7206" providerId="ADAL" clId="{89B346AF-3B34-4CC8-99B4-5E6B03D00F04}" dt="2020-04-21T02:41:45.564" v="1841" actId="478"/>
          <ac:spMkLst>
            <pc:docMk/>
            <pc:sldMk cId="3485072041" sldId="260"/>
            <ac:spMk id="9" creationId="{F9E89EC0-45C8-4162-A3F4-F82596BB6384}"/>
          </ac:spMkLst>
        </pc:spChg>
        <pc:spChg chg="add del mod">
          <ac:chgData name="Isaac" userId="3d4a3e54-dd50-455b-bde7-3a8aa42d7206" providerId="ADAL" clId="{89B346AF-3B34-4CC8-99B4-5E6B03D00F04}" dt="2020-04-20T02:56:09.739" v="121" actId="478"/>
          <ac:spMkLst>
            <pc:docMk/>
            <pc:sldMk cId="3485072041" sldId="260"/>
            <ac:spMk id="9" creationId="{FA1C61B3-1A33-49F5-B32E-14852BA72CBD}"/>
          </ac:spMkLst>
        </pc:spChg>
        <pc:spChg chg="add mod">
          <ac:chgData name="Isaac" userId="3d4a3e54-dd50-455b-bde7-3a8aa42d7206" providerId="ADAL" clId="{89B346AF-3B34-4CC8-99B4-5E6B03D00F04}" dt="2020-04-20T02:56:20.439" v="124" actId="21"/>
          <ac:spMkLst>
            <pc:docMk/>
            <pc:sldMk cId="3485072041" sldId="260"/>
            <ac:spMk id="11" creationId="{012EE45D-9916-499E-A0B3-B755C96E2229}"/>
          </ac:spMkLst>
        </pc:spChg>
        <pc:picChg chg="add del mod">
          <ac:chgData name="Isaac" userId="3d4a3e54-dd50-455b-bde7-3a8aa42d7206" providerId="ADAL" clId="{89B346AF-3B34-4CC8-99B4-5E6B03D00F04}" dt="2020-04-21T02:41:12.349" v="1836" actId="478"/>
          <ac:picMkLst>
            <pc:docMk/>
            <pc:sldMk cId="3485072041" sldId="260"/>
            <ac:picMk id="5" creationId="{50639D01-0E18-40CC-A2E6-80AF929429D1}"/>
          </ac:picMkLst>
        </pc:picChg>
        <pc:picChg chg="add del mod">
          <ac:chgData name="Isaac" userId="3d4a3e54-dd50-455b-bde7-3a8aa42d7206" providerId="ADAL" clId="{89B346AF-3B34-4CC8-99B4-5E6B03D00F04}" dt="2020-04-20T02:55:44.930" v="117" actId="931"/>
          <ac:picMkLst>
            <pc:docMk/>
            <pc:sldMk cId="3485072041" sldId="260"/>
            <ac:picMk id="5" creationId="{936BFC8C-5227-49FC-BD02-38941165CDEC}"/>
          </ac:picMkLst>
        </pc:picChg>
        <pc:picChg chg="add mod">
          <ac:chgData name="Isaac" userId="3d4a3e54-dd50-455b-bde7-3a8aa42d7206" providerId="ADAL" clId="{89B346AF-3B34-4CC8-99B4-5E6B03D00F04}" dt="2020-04-21T02:41:58.296" v="1844" actId="1076"/>
          <ac:picMkLst>
            <pc:docMk/>
            <pc:sldMk cId="3485072041" sldId="260"/>
            <ac:picMk id="8" creationId="{020EF640-145E-47C8-9C9E-142679DFA2A8}"/>
          </ac:picMkLst>
        </pc:picChg>
        <pc:picChg chg="add del mod">
          <ac:chgData name="Isaac" userId="3d4a3e54-dd50-455b-bde7-3a8aa42d7206" providerId="ADAL" clId="{89B346AF-3B34-4CC8-99B4-5E6B03D00F04}" dt="2020-04-20T03:07:58.856" v="127" actId="478"/>
          <ac:picMkLst>
            <pc:docMk/>
            <pc:sldMk cId="3485072041" sldId="260"/>
            <ac:picMk id="8" creationId="{BFDDDA1A-77E5-4C6C-9F13-D64158DC996E}"/>
          </ac:picMkLst>
        </pc:picChg>
        <pc:picChg chg="add mod">
          <ac:chgData name="Isaac" userId="3d4a3e54-dd50-455b-bde7-3a8aa42d7206" providerId="ADAL" clId="{89B346AF-3B34-4CC8-99B4-5E6B03D00F04}" dt="2020-04-21T02:40:05.333" v="1827" actId="1076"/>
          <ac:picMkLst>
            <pc:docMk/>
            <pc:sldMk cId="3485072041" sldId="260"/>
            <ac:picMk id="12" creationId="{98EDC985-4EE3-423D-B9A6-1D194B9B252E}"/>
          </ac:picMkLst>
        </pc:picChg>
      </pc:sldChg>
      <pc:sldChg chg="modSp new">
        <pc:chgData name="Isaac" userId="3d4a3e54-dd50-455b-bde7-3a8aa42d7206" providerId="ADAL" clId="{89B346AF-3B34-4CC8-99B4-5E6B03D00F04}" dt="2020-04-22T15:01:28.544" v="9137" actId="20577"/>
        <pc:sldMkLst>
          <pc:docMk/>
          <pc:sldMk cId="1983512223" sldId="261"/>
        </pc:sldMkLst>
        <pc:spChg chg="mod">
          <ac:chgData name="Isaac" userId="3d4a3e54-dd50-455b-bde7-3a8aa42d7206" providerId="ADAL" clId="{89B346AF-3B34-4CC8-99B4-5E6B03D00F04}" dt="2020-04-20T02:54:09.429" v="105" actId="20577"/>
          <ac:spMkLst>
            <pc:docMk/>
            <pc:sldMk cId="1983512223" sldId="261"/>
            <ac:spMk id="2" creationId="{17EFCB45-BAC9-4DCC-99A7-799D6486BE82}"/>
          </ac:spMkLst>
        </pc:spChg>
        <pc:spChg chg="mod">
          <ac:chgData name="Isaac" userId="3d4a3e54-dd50-455b-bde7-3a8aa42d7206" providerId="ADAL" clId="{89B346AF-3B34-4CC8-99B4-5E6B03D00F04}" dt="2020-04-22T15:01:28.544" v="9137" actId="20577"/>
          <ac:spMkLst>
            <pc:docMk/>
            <pc:sldMk cId="1983512223" sldId="261"/>
            <ac:spMk id="3" creationId="{819F476A-22CF-48F7-B76D-4465BB6DFCB9}"/>
          </ac:spMkLst>
        </pc:spChg>
      </pc:sldChg>
      <pc:sldChg chg="addSp delSp modSp new ord">
        <pc:chgData name="Isaac" userId="3d4a3e54-dd50-455b-bde7-3a8aa42d7206" providerId="ADAL" clId="{89B346AF-3B34-4CC8-99B4-5E6B03D00F04}" dt="2020-04-21T12:18:23.549" v="5504"/>
        <pc:sldMkLst>
          <pc:docMk/>
          <pc:sldMk cId="1113702960" sldId="262"/>
        </pc:sldMkLst>
        <pc:picChg chg="add del mod">
          <ac:chgData name="Isaac" userId="3d4a3e54-dd50-455b-bde7-3a8aa42d7206" providerId="ADAL" clId="{89B346AF-3B34-4CC8-99B4-5E6B03D00F04}" dt="2020-04-21T01:17:36.702" v="134"/>
          <ac:picMkLst>
            <pc:docMk/>
            <pc:sldMk cId="1113702960" sldId="262"/>
            <ac:picMk id="2" creationId="{AFDFAF4A-7CB8-4B98-8FD7-CDCA7FAD46B0}"/>
          </ac:picMkLst>
        </pc:picChg>
        <pc:picChg chg="add mod">
          <ac:chgData name="Isaac" userId="3d4a3e54-dd50-455b-bde7-3a8aa42d7206" providerId="ADAL" clId="{89B346AF-3B34-4CC8-99B4-5E6B03D00F04}" dt="2020-04-21T01:47:11.835" v="894" actId="1076"/>
          <ac:picMkLst>
            <pc:docMk/>
            <pc:sldMk cId="1113702960" sldId="262"/>
            <ac:picMk id="3" creationId="{3ACE5A01-BBF8-4A90-A2C0-390298F2A9C6}"/>
          </ac:picMkLst>
        </pc:picChg>
      </pc:sldChg>
      <pc:sldChg chg="addSp delSp modSp new">
        <pc:chgData name="Isaac" userId="3d4a3e54-dd50-455b-bde7-3a8aa42d7206" providerId="ADAL" clId="{89B346AF-3B34-4CC8-99B4-5E6B03D00F04}" dt="2020-04-21T02:54:48.855" v="3011" actId="20577"/>
        <pc:sldMkLst>
          <pc:docMk/>
          <pc:sldMk cId="1067184475" sldId="263"/>
        </pc:sldMkLst>
        <pc:spChg chg="mod">
          <ac:chgData name="Isaac" userId="3d4a3e54-dd50-455b-bde7-3a8aa42d7206" providerId="ADAL" clId="{89B346AF-3B34-4CC8-99B4-5E6B03D00F04}" dt="2020-04-21T01:17:47.353" v="147" actId="20577"/>
          <ac:spMkLst>
            <pc:docMk/>
            <pc:sldMk cId="1067184475" sldId="263"/>
            <ac:spMk id="2" creationId="{A42EB502-4C50-4DCE-BB94-AD4B002759A5}"/>
          </ac:spMkLst>
        </pc:spChg>
        <pc:spChg chg="del">
          <ac:chgData name="Isaac" userId="3d4a3e54-dd50-455b-bde7-3a8aa42d7206" providerId="ADAL" clId="{89B346AF-3B34-4CC8-99B4-5E6B03D00F04}" dt="2020-04-21T01:17:52.108" v="148" actId="478"/>
          <ac:spMkLst>
            <pc:docMk/>
            <pc:sldMk cId="1067184475" sldId="263"/>
            <ac:spMk id="3" creationId="{79E22191-3E14-41EB-A39B-15F17AD6B0B9}"/>
          </ac:spMkLst>
        </pc:spChg>
        <pc:spChg chg="add mod">
          <ac:chgData name="Isaac" userId="3d4a3e54-dd50-455b-bde7-3a8aa42d7206" providerId="ADAL" clId="{89B346AF-3B34-4CC8-99B4-5E6B03D00F04}" dt="2020-04-21T02:54:48.855" v="3011" actId="20577"/>
          <ac:spMkLst>
            <pc:docMk/>
            <pc:sldMk cId="1067184475" sldId="263"/>
            <ac:spMk id="6" creationId="{6F2E9CE4-982B-4592-B363-DB19749714EF}"/>
          </ac:spMkLst>
        </pc:spChg>
        <pc:picChg chg="add mod">
          <ac:chgData name="Isaac" userId="3d4a3e54-dd50-455b-bde7-3a8aa42d7206" providerId="ADAL" clId="{89B346AF-3B34-4CC8-99B4-5E6B03D00F04}" dt="2020-04-21T01:25:39.028" v="168" actId="1076"/>
          <ac:picMkLst>
            <pc:docMk/>
            <pc:sldMk cId="1067184475" sldId="263"/>
            <ac:picMk id="4" creationId="{26EBB105-D68E-4146-BCB4-0A143CF9C01F}"/>
          </ac:picMkLst>
        </pc:picChg>
        <pc:picChg chg="add mod">
          <ac:chgData name="Isaac" userId="3d4a3e54-dd50-455b-bde7-3a8aa42d7206" providerId="ADAL" clId="{89B346AF-3B34-4CC8-99B4-5E6B03D00F04}" dt="2020-04-21T01:25:51.100" v="170" actId="14100"/>
          <ac:picMkLst>
            <pc:docMk/>
            <pc:sldMk cId="1067184475" sldId="263"/>
            <ac:picMk id="5" creationId="{77589686-D058-445D-A7B4-DA923319FBE1}"/>
          </ac:picMkLst>
        </pc:picChg>
      </pc:sldChg>
      <pc:sldChg chg="new del">
        <pc:chgData name="Isaac" userId="3d4a3e54-dd50-455b-bde7-3a8aa42d7206" providerId="ADAL" clId="{89B346AF-3B34-4CC8-99B4-5E6B03D00F04}" dt="2020-04-21T01:17:26.392" v="130" actId="47"/>
        <pc:sldMkLst>
          <pc:docMk/>
          <pc:sldMk cId="3883711353" sldId="263"/>
        </pc:sldMkLst>
      </pc:sldChg>
      <pc:sldChg chg="modSp new">
        <pc:chgData name="Isaac" userId="3d4a3e54-dd50-455b-bde7-3a8aa42d7206" providerId="ADAL" clId="{89B346AF-3B34-4CC8-99B4-5E6B03D00F04}" dt="2020-04-23T14:59:00.111" v="9702" actId="20577"/>
        <pc:sldMkLst>
          <pc:docMk/>
          <pc:sldMk cId="2274668370" sldId="264"/>
        </pc:sldMkLst>
        <pc:spChg chg="mod">
          <ac:chgData name="Isaac" userId="3d4a3e54-dd50-455b-bde7-3a8aa42d7206" providerId="ADAL" clId="{89B346AF-3B34-4CC8-99B4-5E6B03D00F04}" dt="2020-04-21T01:37:01.854" v="821" actId="20577"/>
          <ac:spMkLst>
            <pc:docMk/>
            <pc:sldMk cId="2274668370" sldId="264"/>
            <ac:spMk id="2" creationId="{903059FE-BB00-491F-B154-D355413EFB46}"/>
          </ac:spMkLst>
        </pc:spChg>
        <pc:spChg chg="mod">
          <ac:chgData name="Isaac" userId="3d4a3e54-dd50-455b-bde7-3a8aa42d7206" providerId="ADAL" clId="{89B346AF-3B34-4CC8-99B4-5E6B03D00F04}" dt="2020-04-23T14:59:00.111" v="9702" actId="20577"/>
          <ac:spMkLst>
            <pc:docMk/>
            <pc:sldMk cId="2274668370" sldId="264"/>
            <ac:spMk id="3" creationId="{544BD9FD-E35B-48DC-BD2F-52D5E731FF74}"/>
          </ac:spMkLst>
        </pc:spChg>
      </pc:sldChg>
      <pc:sldChg chg="new del">
        <pc:chgData name="Isaac" userId="3d4a3e54-dd50-455b-bde7-3a8aa42d7206" providerId="ADAL" clId="{89B346AF-3B34-4CC8-99B4-5E6B03D00F04}" dt="2020-04-21T01:36:55.189" v="813" actId="680"/>
        <pc:sldMkLst>
          <pc:docMk/>
          <pc:sldMk cId="3483028888" sldId="264"/>
        </pc:sldMkLst>
      </pc:sldChg>
      <pc:sldChg chg="modSp new ord">
        <pc:chgData name="Isaac" userId="3d4a3e54-dd50-455b-bde7-3a8aa42d7206" providerId="ADAL" clId="{89B346AF-3B34-4CC8-99B4-5E6B03D00F04}" dt="2020-04-21T12:18:13.924" v="5502"/>
        <pc:sldMkLst>
          <pc:docMk/>
          <pc:sldMk cId="2684428756" sldId="265"/>
        </pc:sldMkLst>
        <pc:spChg chg="mod">
          <ac:chgData name="Isaac" userId="3d4a3e54-dd50-455b-bde7-3a8aa42d7206" providerId="ADAL" clId="{89B346AF-3B34-4CC8-99B4-5E6B03D00F04}" dt="2020-04-21T01:48:12.946" v="913" actId="20577"/>
          <ac:spMkLst>
            <pc:docMk/>
            <pc:sldMk cId="2684428756" sldId="265"/>
            <ac:spMk id="2" creationId="{2F4ECCAC-F6F1-4330-AE77-FFEF168B8A03}"/>
          </ac:spMkLst>
        </pc:spChg>
        <pc:spChg chg="mod">
          <ac:chgData name="Isaac" userId="3d4a3e54-dd50-455b-bde7-3a8aa42d7206" providerId="ADAL" clId="{89B346AF-3B34-4CC8-99B4-5E6B03D00F04}" dt="2020-04-21T01:48:25.428" v="927" actId="20577"/>
          <ac:spMkLst>
            <pc:docMk/>
            <pc:sldMk cId="2684428756" sldId="265"/>
            <ac:spMk id="3" creationId="{8415EE59-F4AB-490C-A6A3-29FE540C5018}"/>
          </ac:spMkLst>
        </pc:spChg>
      </pc:sldChg>
      <pc:sldChg chg="modSp new">
        <pc:chgData name="Isaac" userId="3d4a3e54-dd50-455b-bde7-3a8aa42d7206" providerId="ADAL" clId="{89B346AF-3B34-4CC8-99B4-5E6B03D00F04}" dt="2020-04-21T01:49:38.447" v="964" actId="20577"/>
        <pc:sldMkLst>
          <pc:docMk/>
          <pc:sldMk cId="3856219650" sldId="266"/>
        </pc:sldMkLst>
        <pc:spChg chg="mod">
          <ac:chgData name="Isaac" userId="3d4a3e54-dd50-455b-bde7-3a8aa42d7206" providerId="ADAL" clId="{89B346AF-3B34-4CC8-99B4-5E6B03D00F04}" dt="2020-04-21T01:49:34.149" v="952" actId="20577"/>
          <ac:spMkLst>
            <pc:docMk/>
            <pc:sldMk cId="3856219650" sldId="266"/>
            <ac:spMk id="2" creationId="{70CDBA87-E93D-43DD-863C-65B92234DA59}"/>
          </ac:spMkLst>
        </pc:spChg>
        <pc:spChg chg="mod">
          <ac:chgData name="Isaac" userId="3d4a3e54-dd50-455b-bde7-3a8aa42d7206" providerId="ADAL" clId="{89B346AF-3B34-4CC8-99B4-5E6B03D00F04}" dt="2020-04-21T01:49:38.447" v="964" actId="20577"/>
          <ac:spMkLst>
            <pc:docMk/>
            <pc:sldMk cId="3856219650" sldId="266"/>
            <ac:spMk id="3" creationId="{58C2F1BE-AAE0-48D9-983F-FA97447E7A73}"/>
          </ac:spMkLst>
        </pc:spChg>
      </pc:sldChg>
      <pc:sldChg chg="addSp delSp modSp new">
        <pc:chgData name="Isaac" userId="3d4a3e54-dd50-455b-bde7-3a8aa42d7206" providerId="ADAL" clId="{89B346AF-3B34-4CC8-99B4-5E6B03D00F04}" dt="2020-04-21T02:02:58.252" v="1303" actId="1076"/>
        <pc:sldMkLst>
          <pc:docMk/>
          <pc:sldMk cId="1284951387" sldId="267"/>
        </pc:sldMkLst>
        <pc:spChg chg="add">
          <ac:chgData name="Isaac" userId="3d4a3e54-dd50-455b-bde7-3a8aa42d7206" providerId="ADAL" clId="{89B346AF-3B34-4CC8-99B4-5E6B03D00F04}" dt="2020-04-21T01:51:13.380" v="967"/>
          <ac:spMkLst>
            <pc:docMk/>
            <pc:sldMk cId="1284951387" sldId="267"/>
            <ac:spMk id="2" creationId="{0622C177-9A7D-4551-BC79-D52F6992EE14}"/>
          </ac:spMkLst>
        </pc:spChg>
        <pc:spChg chg="add">
          <ac:chgData name="Isaac" userId="3d4a3e54-dd50-455b-bde7-3a8aa42d7206" providerId="ADAL" clId="{89B346AF-3B34-4CC8-99B4-5E6B03D00F04}" dt="2020-04-21T01:51:13.380" v="967"/>
          <ac:spMkLst>
            <pc:docMk/>
            <pc:sldMk cId="1284951387" sldId="267"/>
            <ac:spMk id="3" creationId="{18AA2189-1E59-471E-A50A-FCF732E1DBB1}"/>
          </ac:spMkLst>
        </pc:spChg>
        <pc:spChg chg="add">
          <ac:chgData name="Isaac" userId="3d4a3e54-dd50-455b-bde7-3a8aa42d7206" providerId="ADAL" clId="{89B346AF-3B34-4CC8-99B4-5E6B03D00F04}" dt="2020-04-21T01:51:13.380" v="967"/>
          <ac:spMkLst>
            <pc:docMk/>
            <pc:sldMk cId="1284951387" sldId="267"/>
            <ac:spMk id="4" creationId="{3D080511-E745-475F-A0B5-373FD8F64786}"/>
          </ac:spMkLst>
        </pc:spChg>
        <pc:picChg chg="add del mod">
          <ac:chgData name="Isaac" userId="3d4a3e54-dd50-455b-bde7-3a8aa42d7206" providerId="ADAL" clId="{89B346AF-3B34-4CC8-99B4-5E6B03D00F04}" dt="2020-04-21T01:51:27.962" v="970" actId="21"/>
          <ac:picMkLst>
            <pc:docMk/>
            <pc:sldMk cId="1284951387" sldId="267"/>
            <ac:picMk id="1025" creationId="{A879FA0F-028D-4B19-97CF-DFF56CD1477E}"/>
          </ac:picMkLst>
        </pc:picChg>
        <pc:picChg chg="add mod">
          <ac:chgData name="Isaac" userId="3d4a3e54-dd50-455b-bde7-3a8aa42d7206" providerId="ADAL" clId="{89B346AF-3B34-4CC8-99B4-5E6B03D00F04}" dt="2020-04-21T02:02:58.252" v="1303" actId="1076"/>
          <ac:picMkLst>
            <pc:docMk/>
            <pc:sldMk cId="1284951387" sldId="267"/>
            <ac:picMk id="1026" creationId="{88B09E6F-717D-421E-846A-801B8FB935EE}"/>
          </ac:picMkLst>
        </pc:picChg>
      </pc:sldChg>
      <pc:sldChg chg="modSp new">
        <pc:chgData name="Isaac" userId="3d4a3e54-dd50-455b-bde7-3a8aa42d7206" providerId="ADAL" clId="{89B346AF-3B34-4CC8-99B4-5E6B03D00F04}" dt="2020-04-21T01:56:31.826" v="1206" actId="20577"/>
        <pc:sldMkLst>
          <pc:docMk/>
          <pc:sldMk cId="3353382204" sldId="268"/>
        </pc:sldMkLst>
        <pc:spChg chg="mod">
          <ac:chgData name="Isaac" userId="3d4a3e54-dd50-455b-bde7-3a8aa42d7206" providerId="ADAL" clId="{89B346AF-3B34-4CC8-99B4-5E6B03D00F04}" dt="2020-04-21T01:56:28.165" v="1194" actId="20577"/>
          <ac:spMkLst>
            <pc:docMk/>
            <pc:sldMk cId="3353382204" sldId="268"/>
            <ac:spMk id="2" creationId="{0B0FAF6D-2E19-4263-99A9-BA4D154B708C}"/>
          </ac:spMkLst>
        </pc:spChg>
        <pc:spChg chg="mod">
          <ac:chgData name="Isaac" userId="3d4a3e54-dd50-455b-bde7-3a8aa42d7206" providerId="ADAL" clId="{89B346AF-3B34-4CC8-99B4-5E6B03D00F04}" dt="2020-04-21T01:56:31.826" v="1206" actId="20577"/>
          <ac:spMkLst>
            <pc:docMk/>
            <pc:sldMk cId="3353382204" sldId="268"/>
            <ac:spMk id="3" creationId="{09714905-113D-468D-94B9-1EF6FC5D75DE}"/>
          </ac:spMkLst>
        </pc:spChg>
      </pc:sldChg>
      <pc:sldChg chg="addSp modSp new">
        <pc:chgData name="Isaac" userId="3d4a3e54-dd50-455b-bde7-3a8aa42d7206" providerId="ADAL" clId="{89B346AF-3B34-4CC8-99B4-5E6B03D00F04}" dt="2020-04-21T02:03:10.808" v="1306" actId="1076"/>
        <pc:sldMkLst>
          <pc:docMk/>
          <pc:sldMk cId="3006285146" sldId="269"/>
        </pc:sldMkLst>
        <pc:picChg chg="add mod">
          <ac:chgData name="Isaac" userId="3d4a3e54-dd50-455b-bde7-3a8aa42d7206" providerId="ADAL" clId="{89B346AF-3B34-4CC8-99B4-5E6B03D00F04}" dt="2020-04-21T02:03:10.808" v="1306" actId="1076"/>
          <ac:picMkLst>
            <pc:docMk/>
            <pc:sldMk cId="3006285146" sldId="269"/>
            <ac:picMk id="2" creationId="{6842C71E-559F-489C-80A2-6E278F861F4A}"/>
          </ac:picMkLst>
        </pc:picChg>
      </pc:sldChg>
      <pc:sldChg chg="addSp modSp new">
        <pc:chgData name="Isaac" userId="3d4a3e54-dd50-455b-bde7-3a8aa42d7206" providerId="ADAL" clId="{89B346AF-3B34-4CC8-99B4-5E6B03D00F04}" dt="2020-04-21T02:03:20.666" v="1309" actId="1076"/>
        <pc:sldMkLst>
          <pc:docMk/>
          <pc:sldMk cId="2208013449" sldId="270"/>
        </pc:sldMkLst>
        <pc:picChg chg="add mod">
          <ac:chgData name="Isaac" userId="3d4a3e54-dd50-455b-bde7-3a8aa42d7206" providerId="ADAL" clId="{89B346AF-3B34-4CC8-99B4-5E6B03D00F04}" dt="2020-04-21T02:03:20.666" v="1309" actId="1076"/>
          <ac:picMkLst>
            <pc:docMk/>
            <pc:sldMk cId="2208013449" sldId="270"/>
            <ac:picMk id="2" creationId="{8E25E732-F5CC-4C4F-ABF1-58A839B42C99}"/>
          </ac:picMkLst>
        </pc:picChg>
      </pc:sldChg>
      <pc:sldChg chg="modSp new">
        <pc:chgData name="Isaac" userId="3d4a3e54-dd50-455b-bde7-3a8aa42d7206" providerId="ADAL" clId="{89B346AF-3B34-4CC8-99B4-5E6B03D00F04}" dt="2020-04-21T01:52:50.410" v="1141" actId="20577"/>
        <pc:sldMkLst>
          <pc:docMk/>
          <pc:sldMk cId="1902386432" sldId="271"/>
        </pc:sldMkLst>
        <pc:spChg chg="mod">
          <ac:chgData name="Isaac" userId="3d4a3e54-dd50-455b-bde7-3a8aa42d7206" providerId="ADAL" clId="{89B346AF-3B34-4CC8-99B4-5E6B03D00F04}" dt="2020-04-21T01:52:05.612" v="993" actId="20577"/>
          <ac:spMkLst>
            <pc:docMk/>
            <pc:sldMk cId="1902386432" sldId="271"/>
            <ac:spMk id="2" creationId="{6FE30E35-D278-44F7-9378-7C31F3775CAA}"/>
          </ac:spMkLst>
        </pc:spChg>
        <pc:spChg chg="mod">
          <ac:chgData name="Isaac" userId="3d4a3e54-dd50-455b-bde7-3a8aa42d7206" providerId="ADAL" clId="{89B346AF-3B34-4CC8-99B4-5E6B03D00F04}" dt="2020-04-21T01:52:50.410" v="1141" actId="20577"/>
          <ac:spMkLst>
            <pc:docMk/>
            <pc:sldMk cId="1902386432" sldId="271"/>
            <ac:spMk id="3" creationId="{6A4462AD-9CAA-4A1C-A28B-5AA32F27BA81}"/>
          </ac:spMkLst>
        </pc:spChg>
      </pc:sldChg>
      <pc:sldChg chg="addSp delSp modSp new">
        <pc:chgData name="Isaac" userId="3d4a3e54-dd50-455b-bde7-3a8aa42d7206" providerId="ADAL" clId="{89B346AF-3B34-4CC8-99B4-5E6B03D00F04}" dt="2020-04-21T12:19:24.153" v="5522" actId="1076"/>
        <pc:sldMkLst>
          <pc:docMk/>
          <pc:sldMk cId="4269700045" sldId="272"/>
        </pc:sldMkLst>
        <pc:picChg chg="add mod">
          <ac:chgData name="Isaac" userId="3d4a3e54-dd50-455b-bde7-3a8aa42d7206" providerId="ADAL" clId="{89B346AF-3B34-4CC8-99B4-5E6B03D00F04}" dt="2020-04-21T12:19:21.055" v="5521" actId="1076"/>
          <ac:picMkLst>
            <pc:docMk/>
            <pc:sldMk cId="4269700045" sldId="272"/>
            <ac:picMk id="2" creationId="{FE4A3CF1-2F66-4EBC-BDB2-B0D031054029}"/>
          </ac:picMkLst>
        </pc:picChg>
        <pc:picChg chg="add del">
          <ac:chgData name="Isaac" userId="3d4a3e54-dd50-455b-bde7-3a8aa42d7206" providerId="ADAL" clId="{89B346AF-3B34-4CC8-99B4-5E6B03D00F04}" dt="2020-04-21T01:54:35.943" v="1150" actId="478"/>
          <ac:picMkLst>
            <pc:docMk/>
            <pc:sldMk cId="4269700045" sldId="272"/>
            <ac:picMk id="3" creationId="{A8287F8B-53B9-4995-A6CA-DB97851A27A1}"/>
          </ac:picMkLst>
        </pc:picChg>
        <pc:picChg chg="add mod">
          <ac:chgData name="Isaac" userId="3d4a3e54-dd50-455b-bde7-3a8aa42d7206" providerId="ADAL" clId="{89B346AF-3B34-4CC8-99B4-5E6B03D00F04}" dt="2020-04-21T12:19:24.153" v="5522" actId="1076"/>
          <ac:picMkLst>
            <pc:docMk/>
            <pc:sldMk cId="4269700045" sldId="272"/>
            <ac:picMk id="4" creationId="{006265E3-B692-4779-9750-A9CEB6A519AA}"/>
          </ac:picMkLst>
        </pc:picChg>
      </pc:sldChg>
      <pc:sldChg chg="addSp modSp new">
        <pc:chgData name="Isaac" userId="3d4a3e54-dd50-455b-bde7-3a8aa42d7206" providerId="ADAL" clId="{89B346AF-3B34-4CC8-99B4-5E6B03D00F04}" dt="2020-04-21T01:57:15.689" v="1214" actId="1076"/>
        <pc:sldMkLst>
          <pc:docMk/>
          <pc:sldMk cId="3765532127" sldId="273"/>
        </pc:sldMkLst>
        <pc:picChg chg="add mod">
          <ac:chgData name="Isaac" userId="3d4a3e54-dd50-455b-bde7-3a8aa42d7206" providerId="ADAL" clId="{89B346AF-3B34-4CC8-99B4-5E6B03D00F04}" dt="2020-04-21T01:57:15.689" v="1214" actId="1076"/>
          <ac:picMkLst>
            <pc:docMk/>
            <pc:sldMk cId="3765532127" sldId="273"/>
            <ac:picMk id="2" creationId="{B7A2359B-216B-4102-B8BB-A4B31BF7B68A}"/>
          </ac:picMkLst>
        </pc:picChg>
      </pc:sldChg>
      <pc:sldChg chg="addSp modSp new">
        <pc:chgData name="Isaac" userId="3d4a3e54-dd50-455b-bde7-3a8aa42d7206" providerId="ADAL" clId="{89B346AF-3B34-4CC8-99B4-5E6B03D00F04}" dt="2020-04-21T01:58:35.887" v="1220" actId="1076"/>
        <pc:sldMkLst>
          <pc:docMk/>
          <pc:sldMk cId="3958145486" sldId="274"/>
        </pc:sldMkLst>
        <pc:picChg chg="add mod">
          <ac:chgData name="Isaac" userId="3d4a3e54-dd50-455b-bde7-3a8aa42d7206" providerId="ADAL" clId="{89B346AF-3B34-4CC8-99B4-5E6B03D00F04}" dt="2020-04-21T01:58:35.887" v="1220" actId="1076"/>
          <ac:picMkLst>
            <pc:docMk/>
            <pc:sldMk cId="3958145486" sldId="274"/>
            <ac:picMk id="2" creationId="{10A5BCE6-6479-498C-9BE1-A4DE817851E4}"/>
          </ac:picMkLst>
        </pc:picChg>
      </pc:sldChg>
      <pc:sldChg chg="addSp modSp new">
        <pc:chgData name="Isaac" userId="3d4a3e54-dd50-455b-bde7-3a8aa42d7206" providerId="ADAL" clId="{89B346AF-3B34-4CC8-99B4-5E6B03D00F04}" dt="2020-04-21T01:59:14.153" v="1224" actId="1076"/>
        <pc:sldMkLst>
          <pc:docMk/>
          <pc:sldMk cId="2568085534" sldId="275"/>
        </pc:sldMkLst>
        <pc:picChg chg="add mod">
          <ac:chgData name="Isaac" userId="3d4a3e54-dd50-455b-bde7-3a8aa42d7206" providerId="ADAL" clId="{89B346AF-3B34-4CC8-99B4-5E6B03D00F04}" dt="2020-04-21T01:59:14.153" v="1224" actId="1076"/>
          <ac:picMkLst>
            <pc:docMk/>
            <pc:sldMk cId="2568085534" sldId="275"/>
            <ac:picMk id="2" creationId="{A04FB25B-19F0-4A2F-8D58-A3DAD2B34D59}"/>
          </ac:picMkLst>
        </pc:picChg>
      </pc:sldChg>
      <pc:sldChg chg="modSp new">
        <pc:chgData name="Isaac" userId="3d4a3e54-dd50-455b-bde7-3a8aa42d7206" providerId="ADAL" clId="{89B346AF-3B34-4CC8-99B4-5E6B03D00F04}" dt="2020-04-23T14:47:55.485" v="9530" actId="20577"/>
        <pc:sldMkLst>
          <pc:docMk/>
          <pc:sldMk cId="1206795607" sldId="276"/>
        </pc:sldMkLst>
        <pc:spChg chg="mod">
          <ac:chgData name="Isaac" userId="3d4a3e54-dd50-455b-bde7-3a8aa42d7206" providerId="ADAL" clId="{89B346AF-3B34-4CC8-99B4-5E6B03D00F04}" dt="2020-04-21T03:30:12.058" v="4588" actId="404"/>
          <ac:spMkLst>
            <pc:docMk/>
            <pc:sldMk cId="1206795607" sldId="276"/>
            <ac:spMk id="2" creationId="{075C10CE-EEE9-4816-8141-4F75CACA79E6}"/>
          </ac:spMkLst>
        </pc:spChg>
        <pc:spChg chg="mod">
          <ac:chgData name="Isaac" userId="3d4a3e54-dd50-455b-bde7-3a8aa42d7206" providerId="ADAL" clId="{89B346AF-3B34-4CC8-99B4-5E6B03D00F04}" dt="2020-04-23T14:47:55.485" v="9530" actId="20577"/>
          <ac:spMkLst>
            <pc:docMk/>
            <pc:sldMk cId="1206795607" sldId="276"/>
            <ac:spMk id="3" creationId="{104913C0-62DB-468B-9C8D-90DBA6164FF9}"/>
          </ac:spMkLst>
        </pc:spChg>
      </pc:sldChg>
      <pc:sldChg chg="modSp new">
        <pc:chgData name="Isaac" userId="3d4a3e54-dd50-455b-bde7-3a8aa42d7206" providerId="ADAL" clId="{89B346AF-3B34-4CC8-99B4-5E6B03D00F04}" dt="2020-04-22T15:07:02.716" v="9171" actId="20577"/>
        <pc:sldMkLst>
          <pc:docMk/>
          <pc:sldMk cId="3581050168" sldId="277"/>
        </pc:sldMkLst>
        <pc:spChg chg="mod">
          <ac:chgData name="Isaac" userId="3d4a3e54-dd50-455b-bde7-3a8aa42d7206" providerId="ADAL" clId="{89B346AF-3B34-4CC8-99B4-5E6B03D00F04}" dt="2020-04-21T14:10:30.634" v="6821" actId="20577"/>
          <ac:spMkLst>
            <pc:docMk/>
            <pc:sldMk cId="3581050168" sldId="277"/>
            <ac:spMk id="2" creationId="{B20D8ED3-D822-4AA0-ACFA-FEA30AFDDDAA}"/>
          </ac:spMkLst>
        </pc:spChg>
        <pc:spChg chg="mod">
          <ac:chgData name="Isaac" userId="3d4a3e54-dd50-455b-bde7-3a8aa42d7206" providerId="ADAL" clId="{89B346AF-3B34-4CC8-99B4-5E6B03D00F04}" dt="2020-04-22T15:07:02.716" v="9171" actId="20577"/>
          <ac:spMkLst>
            <pc:docMk/>
            <pc:sldMk cId="3581050168" sldId="277"/>
            <ac:spMk id="3" creationId="{AF3FF5F8-BF7F-48BF-AF5D-703D2DFC7D23}"/>
          </ac:spMkLst>
        </pc:spChg>
      </pc:sldChg>
      <pc:sldChg chg="modSp new">
        <pc:chgData name="Isaac" userId="3d4a3e54-dd50-455b-bde7-3a8aa42d7206" providerId="ADAL" clId="{89B346AF-3B34-4CC8-99B4-5E6B03D00F04}" dt="2020-04-21T12:22:40.868" v="5613" actId="20577"/>
        <pc:sldMkLst>
          <pc:docMk/>
          <pc:sldMk cId="671471541" sldId="278"/>
        </pc:sldMkLst>
        <pc:spChg chg="mod">
          <ac:chgData name="Isaac" userId="3d4a3e54-dd50-455b-bde7-3a8aa42d7206" providerId="ADAL" clId="{89B346AF-3B34-4CC8-99B4-5E6B03D00F04}" dt="2020-04-21T03:30:28.259" v="4591" actId="404"/>
          <ac:spMkLst>
            <pc:docMk/>
            <pc:sldMk cId="671471541" sldId="278"/>
            <ac:spMk id="2" creationId="{2ED868DB-AB6F-4C22-ABD9-BCCBAAA28AFB}"/>
          </ac:spMkLst>
        </pc:spChg>
        <pc:spChg chg="mod">
          <ac:chgData name="Isaac" userId="3d4a3e54-dd50-455b-bde7-3a8aa42d7206" providerId="ADAL" clId="{89B346AF-3B34-4CC8-99B4-5E6B03D00F04}" dt="2020-04-21T12:22:40.868" v="5613" actId="20577"/>
          <ac:spMkLst>
            <pc:docMk/>
            <pc:sldMk cId="671471541" sldId="278"/>
            <ac:spMk id="3" creationId="{FB4412DD-4119-4AE9-BB7C-1D8CD497699F}"/>
          </ac:spMkLst>
        </pc:spChg>
      </pc:sldChg>
      <pc:sldChg chg="delSp modSp new">
        <pc:chgData name="Isaac" userId="3d4a3e54-dd50-455b-bde7-3a8aa42d7206" providerId="ADAL" clId="{89B346AF-3B34-4CC8-99B4-5E6B03D00F04}" dt="2020-04-21T12:18:38.298" v="5519" actId="478"/>
        <pc:sldMkLst>
          <pc:docMk/>
          <pc:sldMk cId="2883559552" sldId="279"/>
        </pc:sldMkLst>
        <pc:spChg chg="mod">
          <ac:chgData name="Isaac" userId="3d4a3e54-dd50-455b-bde7-3a8aa42d7206" providerId="ADAL" clId="{89B346AF-3B34-4CC8-99B4-5E6B03D00F04}" dt="2020-04-21T12:18:34.856" v="5518" actId="20577"/>
          <ac:spMkLst>
            <pc:docMk/>
            <pc:sldMk cId="2883559552" sldId="279"/>
            <ac:spMk id="2" creationId="{C9568997-6153-4775-8E50-A7831B1DD3F0}"/>
          </ac:spMkLst>
        </pc:spChg>
        <pc:spChg chg="del">
          <ac:chgData name="Isaac" userId="3d4a3e54-dd50-455b-bde7-3a8aa42d7206" providerId="ADAL" clId="{89B346AF-3B34-4CC8-99B4-5E6B03D00F04}" dt="2020-04-21T12:18:38.298" v="5519" actId="478"/>
          <ac:spMkLst>
            <pc:docMk/>
            <pc:sldMk cId="2883559552" sldId="279"/>
            <ac:spMk id="3" creationId="{C04372FE-115E-437E-9684-DFC9400D2874}"/>
          </ac:spMkLst>
        </pc:spChg>
      </pc:sldChg>
      <pc:sldChg chg="addSp delSp modSp new">
        <pc:chgData name="Isaac" userId="3d4a3e54-dd50-455b-bde7-3a8aa42d7206" providerId="ADAL" clId="{89B346AF-3B34-4CC8-99B4-5E6B03D00F04}" dt="2020-04-21T14:26:03.776" v="7888" actId="403"/>
        <pc:sldMkLst>
          <pc:docMk/>
          <pc:sldMk cId="1372478393" sldId="280"/>
        </pc:sldMkLst>
        <pc:spChg chg="mod">
          <ac:chgData name="Isaac" userId="3d4a3e54-dd50-455b-bde7-3a8aa42d7206" providerId="ADAL" clId="{89B346AF-3B34-4CC8-99B4-5E6B03D00F04}" dt="2020-04-21T14:26:03.776" v="7888" actId="403"/>
          <ac:spMkLst>
            <pc:docMk/>
            <pc:sldMk cId="1372478393" sldId="280"/>
            <ac:spMk id="2" creationId="{EF226225-D65F-496E-8D79-6EE9C64A4DBF}"/>
          </ac:spMkLst>
        </pc:spChg>
        <pc:spChg chg="del">
          <ac:chgData name="Isaac" userId="3d4a3e54-dd50-455b-bde7-3a8aa42d7206" providerId="ADAL" clId="{89B346AF-3B34-4CC8-99B4-5E6B03D00F04}" dt="2020-04-21T14:23:54.639" v="7803" actId="478"/>
          <ac:spMkLst>
            <pc:docMk/>
            <pc:sldMk cId="1372478393" sldId="280"/>
            <ac:spMk id="3" creationId="{F90A73FC-F703-4825-92F9-214B0955A608}"/>
          </ac:spMkLst>
        </pc:spChg>
        <pc:graphicFrameChg chg="add mod modGraphic">
          <ac:chgData name="Isaac" userId="3d4a3e54-dd50-455b-bde7-3a8aa42d7206" providerId="ADAL" clId="{89B346AF-3B34-4CC8-99B4-5E6B03D00F04}" dt="2020-04-21T14:24:57.559" v="7809" actId="1076"/>
          <ac:graphicFrameMkLst>
            <pc:docMk/>
            <pc:sldMk cId="1372478393" sldId="280"/>
            <ac:graphicFrameMk id="4" creationId="{C9E7914B-55AE-4500-8DD6-D309B8687E83}"/>
          </ac:graphicFrameMkLst>
        </pc:graphicFrameChg>
      </pc:sldChg>
      <pc:sldChg chg="new del">
        <pc:chgData name="Isaac" userId="3d4a3e54-dd50-455b-bde7-3a8aa42d7206" providerId="ADAL" clId="{89B346AF-3B34-4CC8-99B4-5E6B03D00F04}" dt="2020-04-21T14:23:38.301" v="7783" actId="2696"/>
        <pc:sldMkLst>
          <pc:docMk/>
          <pc:sldMk cId="4224765416" sldId="2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085E76-84DE-43FD-9520-981FE2C0C438}" type="datetimeFigureOut">
              <a:rPr lang="en-US" smtClean="0"/>
              <a:t>4/23/2020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21A9E-6715-40D7-B1B0-450A247809A5}" type="slidenum">
              <a:rPr lang="en-US" smtClean="0"/>
              <a:t>‹#›</a:t>
            </a:fld>
            <a:endParaRPr lang="en-US"/>
          </a:p>
        </p:txBody>
      </p:sp>
    </p:spTree>
    <p:extLst>
      <p:ext uri="{BB962C8B-B14F-4D97-AF65-F5344CB8AC3E}">
        <p14:creationId xmlns:p14="http://schemas.microsoft.com/office/powerpoint/2010/main" val="1001386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421A9E-6715-40D7-B1B0-450A247809A5}" type="slidenum">
              <a:rPr lang="en-US" smtClean="0"/>
              <a:t>19</a:t>
            </a:fld>
            <a:endParaRPr lang="en-US"/>
          </a:p>
        </p:txBody>
      </p:sp>
    </p:spTree>
    <p:extLst>
      <p:ext uri="{BB962C8B-B14F-4D97-AF65-F5344CB8AC3E}">
        <p14:creationId xmlns:p14="http://schemas.microsoft.com/office/powerpoint/2010/main" val="2933724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2CECEE-8C8D-40B4-93AB-15156A192EC4}"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8A021-0A19-4445-B48C-9AE018C8367B}" type="slidenum">
              <a:rPr lang="en-US" smtClean="0"/>
              <a:t>‹#›</a:t>
            </a:fld>
            <a:endParaRPr lang="en-US"/>
          </a:p>
        </p:txBody>
      </p:sp>
    </p:spTree>
    <p:extLst>
      <p:ext uri="{BB962C8B-B14F-4D97-AF65-F5344CB8AC3E}">
        <p14:creationId xmlns:p14="http://schemas.microsoft.com/office/powerpoint/2010/main" val="1666495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2CECEE-8C8D-40B4-93AB-15156A192EC4}" type="datetimeFigureOut">
              <a:rPr lang="en-US" smtClean="0"/>
              <a:t>4/23/2020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C8A021-0A19-4445-B48C-9AE018C8367B}" type="slidenum">
              <a:rPr lang="en-US" smtClean="0"/>
              <a:t>‹#›</a:t>
            </a:fld>
            <a:endParaRPr lang="en-US"/>
          </a:p>
        </p:txBody>
      </p:sp>
    </p:spTree>
    <p:extLst>
      <p:ext uri="{BB962C8B-B14F-4D97-AF65-F5344CB8AC3E}">
        <p14:creationId xmlns:p14="http://schemas.microsoft.com/office/powerpoint/2010/main" val="1625904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2CECEE-8C8D-40B4-93AB-15156A192EC4}" type="datetimeFigureOut">
              <a:rPr lang="en-US" smtClean="0"/>
              <a:t>4/23/2020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C8A021-0A19-4445-B48C-9AE018C8367B}" type="slidenum">
              <a:rPr lang="en-US" smtClean="0"/>
              <a:t>‹#›</a:t>
            </a:fld>
            <a:endParaRPr lang="en-US"/>
          </a:p>
        </p:txBody>
      </p:sp>
    </p:spTree>
    <p:extLst>
      <p:ext uri="{BB962C8B-B14F-4D97-AF65-F5344CB8AC3E}">
        <p14:creationId xmlns:p14="http://schemas.microsoft.com/office/powerpoint/2010/main" val="1749600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CECEE-8C8D-40B4-93AB-15156A192EC4}"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8A021-0A19-4445-B48C-9AE018C8367B}" type="slidenum">
              <a:rPr lang="en-US" smtClean="0"/>
              <a:t>‹#›</a:t>
            </a:fld>
            <a:endParaRPr lang="en-US"/>
          </a:p>
        </p:txBody>
      </p:sp>
    </p:spTree>
    <p:extLst>
      <p:ext uri="{BB962C8B-B14F-4D97-AF65-F5344CB8AC3E}">
        <p14:creationId xmlns:p14="http://schemas.microsoft.com/office/powerpoint/2010/main" val="603990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2CECEE-8C8D-40B4-93AB-15156A192EC4}"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8A021-0A19-4445-B48C-9AE018C8367B}" type="slidenum">
              <a:rPr lang="en-US" smtClean="0"/>
              <a:t>‹#›</a:t>
            </a:fld>
            <a:endParaRPr lang="en-US"/>
          </a:p>
        </p:txBody>
      </p:sp>
    </p:spTree>
    <p:extLst>
      <p:ext uri="{BB962C8B-B14F-4D97-AF65-F5344CB8AC3E}">
        <p14:creationId xmlns:p14="http://schemas.microsoft.com/office/powerpoint/2010/main" val="3815901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62CECEE-8C8D-40B4-93AB-15156A192EC4}" type="datetimeFigureOut">
              <a:rPr lang="en-US" smtClean="0"/>
              <a:t>4/23/2020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AC8A021-0A19-4445-B48C-9AE018C8367B}" type="slidenum">
              <a:rPr lang="en-US" smtClean="0"/>
              <a:t>‹#›</a:t>
            </a:fld>
            <a:endParaRPr lang="en-US"/>
          </a:p>
        </p:txBody>
      </p:sp>
    </p:spTree>
    <p:extLst>
      <p:ext uri="{BB962C8B-B14F-4D97-AF65-F5344CB8AC3E}">
        <p14:creationId xmlns:p14="http://schemas.microsoft.com/office/powerpoint/2010/main" val="3792450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62CECEE-8C8D-40B4-93AB-15156A192EC4}" type="datetimeFigureOut">
              <a:rPr lang="en-US" smtClean="0"/>
              <a:t>4/23/2020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7AC8A021-0A19-4445-B48C-9AE018C8367B}" type="slidenum">
              <a:rPr lang="en-US" smtClean="0"/>
              <a:t>‹#›</a:t>
            </a:fld>
            <a:endParaRPr lang="en-US"/>
          </a:p>
        </p:txBody>
      </p:sp>
    </p:spTree>
    <p:extLst>
      <p:ext uri="{BB962C8B-B14F-4D97-AF65-F5344CB8AC3E}">
        <p14:creationId xmlns:p14="http://schemas.microsoft.com/office/powerpoint/2010/main" val="2517180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62CECEE-8C8D-40B4-93AB-15156A192EC4}" type="datetimeFigureOut">
              <a:rPr lang="en-US" smtClean="0"/>
              <a:t>4/23/2020</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7AC8A021-0A19-4445-B48C-9AE018C8367B}" type="slidenum">
              <a:rPr lang="en-US" smtClean="0"/>
              <a:t>‹#›</a:t>
            </a:fld>
            <a:endParaRPr lang="en-US"/>
          </a:p>
        </p:txBody>
      </p:sp>
    </p:spTree>
    <p:extLst>
      <p:ext uri="{BB962C8B-B14F-4D97-AF65-F5344CB8AC3E}">
        <p14:creationId xmlns:p14="http://schemas.microsoft.com/office/powerpoint/2010/main" val="1727905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62CECEE-8C8D-40B4-93AB-15156A192EC4}"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C8A021-0A19-4445-B48C-9AE018C8367B}" type="slidenum">
              <a:rPr lang="en-US" smtClean="0"/>
              <a:t>‹#›</a:t>
            </a:fld>
            <a:endParaRPr lang="en-US"/>
          </a:p>
        </p:txBody>
      </p:sp>
    </p:spTree>
    <p:extLst>
      <p:ext uri="{BB962C8B-B14F-4D97-AF65-F5344CB8AC3E}">
        <p14:creationId xmlns:p14="http://schemas.microsoft.com/office/powerpoint/2010/main" val="18078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62CECEE-8C8D-40B4-93AB-15156A192EC4}" type="datetimeFigureOut">
              <a:rPr lang="en-US" smtClean="0"/>
              <a:t>4/23/2020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AC8A021-0A19-4445-B48C-9AE018C8367B}" type="slidenum">
              <a:rPr lang="en-US" smtClean="0"/>
              <a:t>‹#›</a:t>
            </a:fld>
            <a:endParaRPr lang="en-US"/>
          </a:p>
        </p:txBody>
      </p:sp>
    </p:spTree>
    <p:extLst>
      <p:ext uri="{BB962C8B-B14F-4D97-AF65-F5344CB8AC3E}">
        <p14:creationId xmlns:p14="http://schemas.microsoft.com/office/powerpoint/2010/main" val="1334263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62CECEE-8C8D-40B4-93AB-15156A192EC4}" type="datetimeFigureOut">
              <a:rPr lang="en-US" smtClean="0"/>
              <a:t>4/23/2020</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7AC8A021-0A19-4445-B48C-9AE018C8367B}" type="slidenum">
              <a:rPr lang="en-US" smtClean="0"/>
              <a:t>‹#›</a:t>
            </a:fld>
            <a:endParaRPr lang="en-US"/>
          </a:p>
        </p:txBody>
      </p:sp>
    </p:spTree>
    <p:extLst>
      <p:ext uri="{BB962C8B-B14F-4D97-AF65-F5344CB8AC3E}">
        <p14:creationId xmlns:p14="http://schemas.microsoft.com/office/powerpoint/2010/main" val="1421557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62CECEE-8C8D-40B4-93AB-15156A192EC4}" type="datetimeFigureOut">
              <a:rPr lang="en-US" smtClean="0"/>
              <a:t>4/23/2020</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AC8A021-0A19-4445-B48C-9AE018C8367B}" type="slidenum">
              <a:rPr lang="en-US" smtClean="0"/>
              <a:t>‹#›</a:t>
            </a:fld>
            <a:endParaRPr lang="en-US"/>
          </a:p>
        </p:txBody>
      </p:sp>
    </p:spTree>
    <p:extLst>
      <p:ext uri="{BB962C8B-B14F-4D97-AF65-F5344CB8AC3E}">
        <p14:creationId xmlns:p14="http://schemas.microsoft.com/office/powerpoint/2010/main" val="378492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Sustainable_Development_Goals"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File:OECD_logo_new.svg" TargetMode="External"/><Relationship Id="rId7" Type="http://schemas.openxmlformats.org/officeDocument/2006/relationships/hyperlink" Target="https://en.wikipedia.org/wiki/World_Bank_Group"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hronlineph.com/2012/02/21/from-the-web-world-day-of-social-justice-un/"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0977-EFB5-4761-95B1-A222BD88A457}"/>
              </a:ext>
            </a:extLst>
          </p:cNvPr>
          <p:cNvSpPr>
            <a:spLocks noGrp="1"/>
          </p:cNvSpPr>
          <p:nvPr>
            <p:ph type="ctrTitle"/>
          </p:nvPr>
        </p:nvSpPr>
        <p:spPr/>
        <p:txBody>
          <a:bodyPr/>
          <a:lstStyle/>
          <a:p>
            <a:r>
              <a:rPr lang="en-GB" dirty="0"/>
              <a:t>Comparing Sustainable Development Aid and Need</a:t>
            </a:r>
            <a:endParaRPr lang="en-US" dirty="0"/>
          </a:p>
        </p:txBody>
      </p:sp>
      <p:sp>
        <p:nvSpPr>
          <p:cNvPr id="3" name="Subtitle 2">
            <a:extLst>
              <a:ext uri="{FF2B5EF4-FFF2-40B4-BE49-F238E27FC236}">
                <a16:creationId xmlns:a16="http://schemas.microsoft.com/office/drawing/2014/main" id="{17807390-DC50-40E7-BF2E-12C8360522D9}"/>
              </a:ext>
            </a:extLst>
          </p:cNvPr>
          <p:cNvSpPr>
            <a:spLocks noGrp="1"/>
          </p:cNvSpPr>
          <p:nvPr>
            <p:ph type="subTitle" idx="1"/>
          </p:nvPr>
        </p:nvSpPr>
        <p:spPr/>
        <p:txBody>
          <a:bodyPr/>
          <a:lstStyle/>
          <a:p>
            <a:r>
              <a:rPr lang="en-GB" dirty="0"/>
              <a:t>Isaac Liu</a:t>
            </a:r>
            <a:endParaRPr lang="en-US" dirty="0"/>
          </a:p>
        </p:txBody>
      </p:sp>
      <p:pic>
        <p:nvPicPr>
          <p:cNvPr id="5" name="Picture 4" descr="A picture containing refrigerator&#10;&#10;Description automatically generated">
            <a:extLst>
              <a:ext uri="{FF2B5EF4-FFF2-40B4-BE49-F238E27FC236}">
                <a16:creationId xmlns:a16="http://schemas.microsoft.com/office/drawing/2014/main" id="{1728A542-5AF8-4D09-A500-361657B3A83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593695" y="2318211"/>
            <a:ext cx="2307573" cy="2221577"/>
          </a:xfrm>
          <a:prstGeom prst="rect">
            <a:avLst/>
          </a:prstGeom>
        </p:spPr>
      </p:pic>
    </p:spTree>
    <p:extLst>
      <p:ext uri="{BB962C8B-B14F-4D97-AF65-F5344CB8AC3E}">
        <p14:creationId xmlns:p14="http://schemas.microsoft.com/office/powerpoint/2010/main" val="401747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8E25E732-F5CC-4C4F-ABF1-58A839B42C99}"/>
              </a:ext>
            </a:extLst>
          </p:cNvPr>
          <p:cNvPicPr/>
          <p:nvPr/>
        </p:nvPicPr>
        <p:blipFill>
          <a:blip r:embed="rId2">
            <a:extLst>
              <a:ext uri="{28A0092B-C50C-407E-A947-70E740481C1C}">
                <a14:useLocalDpi xmlns:a14="http://schemas.microsoft.com/office/drawing/2010/main" val="0"/>
              </a:ext>
            </a:extLst>
          </a:blip>
          <a:stretch>
            <a:fillRect/>
          </a:stretch>
        </p:blipFill>
        <p:spPr>
          <a:xfrm>
            <a:off x="1383464" y="0"/>
            <a:ext cx="9425072" cy="6858000"/>
          </a:xfrm>
          <a:prstGeom prst="rect">
            <a:avLst/>
          </a:prstGeom>
        </p:spPr>
      </p:pic>
    </p:spTree>
    <p:extLst>
      <p:ext uri="{BB962C8B-B14F-4D97-AF65-F5344CB8AC3E}">
        <p14:creationId xmlns:p14="http://schemas.microsoft.com/office/powerpoint/2010/main" val="2208013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30E35-D278-44F7-9378-7C31F3775CAA}"/>
              </a:ext>
            </a:extLst>
          </p:cNvPr>
          <p:cNvSpPr>
            <a:spLocks noGrp="1"/>
          </p:cNvSpPr>
          <p:nvPr>
            <p:ph type="title"/>
          </p:nvPr>
        </p:nvSpPr>
        <p:spPr/>
        <p:txBody>
          <a:bodyPr/>
          <a:lstStyle/>
          <a:p>
            <a:r>
              <a:rPr lang="en-GB" dirty="0"/>
              <a:t>Worldwide AMM</a:t>
            </a:r>
            <a:endParaRPr lang="en-US" dirty="0"/>
          </a:p>
        </p:txBody>
      </p:sp>
      <p:sp>
        <p:nvSpPr>
          <p:cNvPr id="3" name="Text Placeholder 2">
            <a:extLst>
              <a:ext uri="{FF2B5EF4-FFF2-40B4-BE49-F238E27FC236}">
                <a16:creationId xmlns:a16="http://schemas.microsoft.com/office/drawing/2014/main" id="{6A4462AD-9CAA-4A1C-A28B-5AA32F27BA81}"/>
              </a:ext>
            </a:extLst>
          </p:cNvPr>
          <p:cNvSpPr>
            <a:spLocks noGrp="1"/>
          </p:cNvSpPr>
          <p:nvPr>
            <p:ph type="body" idx="1"/>
          </p:nvPr>
        </p:nvSpPr>
        <p:spPr/>
        <p:txBody>
          <a:bodyPr/>
          <a:lstStyle/>
          <a:p>
            <a:r>
              <a:rPr lang="en-GB" dirty="0"/>
              <a:t>All Indicators, Presented with Equal Weight on Each SDG</a:t>
            </a:r>
            <a:endParaRPr lang="en-US" dirty="0"/>
          </a:p>
        </p:txBody>
      </p:sp>
    </p:spTree>
    <p:extLst>
      <p:ext uri="{BB962C8B-B14F-4D97-AF65-F5344CB8AC3E}">
        <p14:creationId xmlns:p14="http://schemas.microsoft.com/office/powerpoint/2010/main" val="1902386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screenshot&#10;&#10;Description automatically generated">
            <a:extLst>
              <a:ext uri="{FF2B5EF4-FFF2-40B4-BE49-F238E27FC236}">
                <a16:creationId xmlns:a16="http://schemas.microsoft.com/office/drawing/2014/main" id="{FE4A3CF1-2F66-4EBC-BDB2-B0D031054029}"/>
              </a:ext>
            </a:extLst>
          </p:cNvPr>
          <p:cNvPicPr/>
          <p:nvPr/>
        </p:nvPicPr>
        <p:blipFill>
          <a:blip r:embed="rId2">
            <a:extLst>
              <a:ext uri="{28A0092B-C50C-407E-A947-70E740481C1C}">
                <a14:useLocalDpi xmlns:a14="http://schemas.microsoft.com/office/drawing/2010/main" val="0"/>
              </a:ext>
            </a:extLst>
          </a:blip>
          <a:stretch>
            <a:fillRect/>
          </a:stretch>
        </p:blipFill>
        <p:spPr>
          <a:xfrm>
            <a:off x="6096000" y="1211310"/>
            <a:ext cx="6096000" cy="4435380"/>
          </a:xfrm>
          <a:prstGeom prst="rect">
            <a:avLst/>
          </a:prstGeom>
        </p:spPr>
      </p:pic>
      <p:pic>
        <p:nvPicPr>
          <p:cNvPr id="4" name="Picture 3" descr="A screenshot of a social media post&#10;&#10;Description automatically generated">
            <a:extLst>
              <a:ext uri="{FF2B5EF4-FFF2-40B4-BE49-F238E27FC236}">
                <a16:creationId xmlns:a16="http://schemas.microsoft.com/office/drawing/2014/main" id="{006265E3-B692-4779-9750-A9CEB6A519AA}"/>
              </a:ext>
            </a:extLst>
          </p:cNvPr>
          <p:cNvPicPr/>
          <p:nvPr/>
        </p:nvPicPr>
        <p:blipFill>
          <a:blip r:embed="rId3">
            <a:extLst>
              <a:ext uri="{28A0092B-C50C-407E-A947-70E740481C1C}">
                <a14:useLocalDpi xmlns:a14="http://schemas.microsoft.com/office/drawing/2010/main" val="0"/>
              </a:ext>
            </a:extLst>
          </a:blip>
          <a:stretch>
            <a:fillRect/>
          </a:stretch>
        </p:blipFill>
        <p:spPr>
          <a:xfrm>
            <a:off x="0" y="1211310"/>
            <a:ext cx="6096000" cy="4435882"/>
          </a:xfrm>
          <a:prstGeom prst="rect">
            <a:avLst/>
          </a:prstGeom>
        </p:spPr>
      </p:pic>
    </p:spTree>
    <p:extLst>
      <p:ext uri="{BB962C8B-B14F-4D97-AF65-F5344CB8AC3E}">
        <p14:creationId xmlns:p14="http://schemas.microsoft.com/office/powerpoint/2010/main" val="4269700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FAF6D-2E19-4263-99A9-BA4D154B708C}"/>
              </a:ext>
            </a:extLst>
          </p:cNvPr>
          <p:cNvSpPr>
            <a:spLocks noGrp="1"/>
          </p:cNvSpPr>
          <p:nvPr>
            <p:ph type="title"/>
          </p:nvPr>
        </p:nvSpPr>
        <p:spPr/>
        <p:txBody>
          <a:bodyPr/>
          <a:lstStyle/>
          <a:p>
            <a:r>
              <a:rPr lang="en-GB" dirty="0"/>
              <a:t>Spearman Correlation Coefficients</a:t>
            </a:r>
            <a:endParaRPr lang="en-US" dirty="0"/>
          </a:p>
        </p:txBody>
      </p:sp>
      <p:sp>
        <p:nvSpPr>
          <p:cNvPr id="3" name="Text Placeholder 2">
            <a:extLst>
              <a:ext uri="{FF2B5EF4-FFF2-40B4-BE49-F238E27FC236}">
                <a16:creationId xmlns:a16="http://schemas.microsoft.com/office/drawing/2014/main" id="{09714905-113D-468D-94B9-1EF6FC5D75DE}"/>
              </a:ext>
            </a:extLst>
          </p:cNvPr>
          <p:cNvSpPr>
            <a:spLocks noGrp="1"/>
          </p:cNvSpPr>
          <p:nvPr>
            <p:ph type="body" idx="1"/>
          </p:nvPr>
        </p:nvSpPr>
        <p:spPr/>
        <p:txBody>
          <a:bodyPr/>
          <a:lstStyle/>
          <a:p>
            <a:r>
              <a:rPr lang="en-GB" dirty="0"/>
              <a:t>By Indicator</a:t>
            </a:r>
            <a:endParaRPr lang="en-US" dirty="0"/>
          </a:p>
        </p:txBody>
      </p:sp>
    </p:spTree>
    <p:extLst>
      <p:ext uri="{BB962C8B-B14F-4D97-AF65-F5344CB8AC3E}">
        <p14:creationId xmlns:p14="http://schemas.microsoft.com/office/powerpoint/2010/main" val="3353382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map, indoor, laptop&#10;&#10;Description automatically generated">
            <a:extLst>
              <a:ext uri="{FF2B5EF4-FFF2-40B4-BE49-F238E27FC236}">
                <a16:creationId xmlns:a16="http://schemas.microsoft.com/office/drawing/2014/main" id="{B7A2359B-216B-4102-B8BB-A4B31BF7B68A}"/>
              </a:ext>
            </a:extLst>
          </p:cNvPr>
          <p:cNvPicPr/>
          <p:nvPr/>
        </p:nvPicPr>
        <p:blipFill>
          <a:blip r:embed="rId2">
            <a:extLst>
              <a:ext uri="{28A0092B-C50C-407E-A947-70E740481C1C}">
                <a14:useLocalDpi xmlns:a14="http://schemas.microsoft.com/office/drawing/2010/main" val="0"/>
              </a:ext>
            </a:extLst>
          </a:blip>
          <a:stretch>
            <a:fillRect/>
          </a:stretch>
        </p:blipFill>
        <p:spPr>
          <a:xfrm>
            <a:off x="1383705" y="0"/>
            <a:ext cx="9424590" cy="6858000"/>
          </a:xfrm>
          <a:prstGeom prst="rect">
            <a:avLst/>
          </a:prstGeom>
        </p:spPr>
      </p:pic>
    </p:spTree>
    <p:extLst>
      <p:ext uri="{BB962C8B-B14F-4D97-AF65-F5344CB8AC3E}">
        <p14:creationId xmlns:p14="http://schemas.microsoft.com/office/powerpoint/2010/main" val="3765532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map&#10;&#10;Description automatically generated">
            <a:extLst>
              <a:ext uri="{FF2B5EF4-FFF2-40B4-BE49-F238E27FC236}">
                <a16:creationId xmlns:a16="http://schemas.microsoft.com/office/drawing/2014/main" id="{10A5BCE6-6479-498C-9BE1-A4DE817851E4}"/>
              </a:ext>
            </a:extLst>
          </p:cNvPr>
          <p:cNvPicPr/>
          <p:nvPr/>
        </p:nvPicPr>
        <p:blipFill>
          <a:blip r:embed="rId2">
            <a:extLst>
              <a:ext uri="{28A0092B-C50C-407E-A947-70E740481C1C}">
                <a14:useLocalDpi xmlns:a14="http://schemas.microsoft.com/office/drawing/2010/main" val="0"/>
              </a:ext>
            </a:extLst>
          </a:blip>
          <a:stretch>
            <a:fillRect/>
          </a:stretch>
        </p:blipFill>
        <p:spPr>
          <a:xfrm>
            <a:off x="1383705" y="0"/>
            <a:ext cx="9424590" cy="6858000"/>
          </a:xfrm>
          <a:prstGeom prst="rect">
            <a:avLst/>
          </a:prstGeom>
        </p:spPr>
      </p:pic>
    </p:spTree>
    <p:extLst>
      <p:ext uri="{BB962C8B-B14F-4D97-AF65-F5344CB8AC3E}">
        <p14:creationId xmlns:p14="http://schemas.microsoft.com/office/powerpoint/2010/main" val="3958145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map&#10;&#10;Description automatically generated">
            <a:extLst>
              <a:ext uri="{FF2B5EF4-FFF2-40B4-BE49-F238E27FC236}">
                <a16:creationId xmlns:a16="http://schemas.microsoft.com/office/drawing/2014/main" id="{A04FB25B-19F0-4A2F-8D58-A3DAD2B34D59}"/>
              </a:ext>
            </a:extLst>
          </p:cNvPr>
          <p:cNvPicPr/>
          <p:nvPr/>
        </p:nvPicPr>
        <p:blipFill>
          <a:blip r:embed="rId2">
            <a:extLst>
              <a:ext uri="{28A0092B-C50C-407E-A947-70E740481C1C}">
                <a14:useLocalDpi xmlns:a14="http://schemas.microsoft.com/office/drawing/2010/main" val="0"/>
              </a:ext>
            </a:extLst>
          </a:blip>
          <a:stretch>
            <a:fillRect/>
          </a:stretch>
        </p:blipFill>
        <p:spPr>
          <a:xfrm>
            <a:off x="1383705" y="0"/>
            <a:ext cx="9424590" cy="6858000"/>
          </a:xfrm>
          <a:prstGeom prst="rect">
            <a:avLst/>
          </a:prstGeom>
        </p:spPr>
      </p:pic>
    </p:spTree>
    <p:extLst>
      <p:ext uri="{BB962C8B-B14F-4D97-AF65-F5344CB8AC3E}">
        <p14:creationId xmlns:p14="http://schemas.microsoft.com/office/powerpoint/2010/main" val="2568085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10CE-EEE9-4816-8141-4F75CACA79E6}"/>
              </a:ext>
            </a:extLst>
          </p:cNvPr>
          <p:cNvSpPr>
            <a:spLocks noGrp="1"/>
          </p:cNvSpPr>
          <p:nvPr>
            <p:ph type="title"/>
          </p:nvPr>
        </p:nvSpPr>
        <p:spPr/>
        <p:txBody>
          <a:bodyPr>
            <a:normAutofit/>
          </a:bodyPr>
          <a:lstStyle/>
          <a:p>
            <a:r>
              <a:rPr lang="en-GB" sz="4400" dirty="0"/>
              <a:t>Regressions</a:t>
            </a:r>
            <a:endParaRPr lang="en-US" sz="4400" dirty="0"/>
          </a:p>
        </p:txBody>
      </p:sp>
      <p:sp>
        <p:nvSpPr>
          <p:cNvPr id="3" name="Content Placeholder 2">
            <a:extLst>
              <a:ext uri="{FF2B5EF4-FFF2-40B4-BE49-F238E27FC236}">
                <a16:creationId xmlns:a16="http://schemas.microsoft.com/office/drawing/2014/main" id="{104913C0-62DB-468B-9C8D-90DBA6164FF9}"/>
              </a:ext>
            </a:extLst>
          </p:cNvPr>
          <p:cNvSpPr>
            <a:spLocks noGrp="1"/>
          </p:cNvSpPr>
          <p:nvPr>
            <p:ph idx="1"/>
          </p:nvPr>
        </p:nvSpPr>
        <p:spPr/>
        <p:txBody>
          <a:bodyPr>
            <a:normAutofit/>
          </a:bodyPr>
          <a:lstStyle/>
          <a:p>
            <a:r>
              <a:rPr lang="en-GB" dirty="0"/>
              <a:t>Most indicators have a significant and positive sign</a:t>
            </a:r>
          </a:p>
          <a:p>
            <a:pPr lvl="1"/>
            <a:r>
              <a:rPr lang="en-GB" dirty="0"/>
              <a:t>Exceptions: Gini Index, CO2 per GDP, Marine protected areas, Governance Indicators, </a:t>
            </a:r>
            <a:r>
              <a:rPr lang="en-GB" dirty="0" err="1"/>
              <a:t>Nonrenewables</a:t>
            </a:r>
            <a:endParaRPr lang="en-GB" dirty="0"/>
          </a:p>
          <a:p>
            <a:pPr lvl="1"/>
            <a:r>
              <a:rPr lang="en-GB" dirty="0"/>
              <a:t>Negative relationship between aid and protected land gap (protected land may actually mean more maintenance costs and more aid)</a:t>
            </a:r>
          </a:p>
          <a:p>
            <a:pPr lvl="1"/>
            <a:r>
              <a:rPr lang="en-GB" dirty="0"/>
              <a:t>Slum population linked to urban development aid only with controls</a:t>
            </a:r>
          </a:p>
          <a:p>
            <a:r>
              <a:rPr lang="en-GB" dirty="0"/>
              <a:t>Institutions, DRM occasionally matter, democracy does not, although these could be collinear</a:t>
            </a:r>
          </a:p>
          <a:p>
            <a:pPr lvl="1"/>
            <a:r>
              <a:rPr lang="en-GB" dirty="0"/>
              <a:t>Institutions are significant for poverty, electricity, unemployment</a:t>
            </a:r>
          </a:p>
          <a:p>
            <a:pPr lvl="1"/>
            <a:r>
              <a:rPr lang="en-GB" dirty="0"/>
              <a:t>Food and disaster aid linked to revenue mobilization</a:t>
            </a:r>
          </a:p>
          <a:p>
            <a:pPr lvl="1"/>
            <a:r>
              <a:rPr lang="en-GB" dirty="0"/>
              <a:t>For health strong institutions decreases aid, but revenue mobilization increases</a:t>
            </a:r>
          </a:p>
          <a:p>
            <a:pPr lvl="1"/>
            <a:r>
              <a:rPr lang="en-GB" dirty="0"/>
              <a:t>Democracy matters only for gender aid, extremely small effect</a:t>
            </a:r>
          </a:p>
        </p:txBody>
      </p:sp>
    </p:spTree>
    <p:extLst>
      <p:ext uri="{BB962C8B-B14F-4D97-AF65-F5344CB8AC3E}">
        <p14:creationId xmlns:p14="http://schemas.microsoft.com/office/powerpoint/2010/main" val="1206795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868DB-AB6F-4C22-ABD9-BCCBAAA28AFB}"/>
              </a:ext>
            </a:extLst>
          </p:cNvPr>
          <p:cNvSpPr>
            <a:spLocks noGrp="1"/>
          </p:cNvSpPr>
          <p:nvPr>
            <p:ph type="title"/>
          </p:nvPr>
        </p:nvSpPr>
        <p:spPr/>
        <p:txBody>
          <a:bodyPr>
            <a:normAutofit/>
          </a:bodyPr>
          <a:lstStyle/>
          <a:p>
            <a:r>
              <a:rPr lang="en-GB" sz="3200" dirty="0"/>
              <a:t>Disproportionate Country Analysis</a:t>
            </a:r>
            <a:endParaRPr lang="en-US" sz="3200" dirty="0"/>
          </a:p>
        </p:txBody>
      </p:sp>
      <p:sp>
        <p:nvSpPr>
          <p:cNvPr id="3" name="Content Placeholder 2">
            <a:extLst>
              <a:ext uri="{FF2B5EF4-FFF2-40B4-BE49-F238E27FC236}">
                <a16:creationId xmlns:a16="http://schemas.microsoft.com/office/drawing/2014/main" id="{FB4412DD-4119-4AE9-BB7C-1D8CD497699F}"/>
              </a:ext>
            </a:extLst>
          </p:cNvPr>
          <p:cNvSpPr>
            <a:spLocks noGrp="1"/>
          </p:cNvSpPr>
          <p:nvPr>
            <p:ph idx="1"/>
          </p:nvPr>
        </p:nvSpPr>
        <p:spPr/>
        <p:txBody>
          <a:bodyPr/>
          <a:lstStyle/>
          <a:p>
            <a:r>
              <a:rPr lang="en-GB" dirty="0"/>
              <a:t>Population-weighting nature: China and India receive relatively little on: poverty, energy, health, hunger, sanitation (CN), pop w/o electricity (IN), urban slums (CN), transport, education, unemployment</a:t>
            </a:r>
          </a:p>
          <a:p>
            <a:r>
              <a:rPr lang="en-GB" dirty="0"/>
              <a:t>Poverty: underfunded Brazil, DRC, Indonesia, overfunded Colombia, Ghana, Tanzania (varies by year)</a:t>
            </a:r>
          </a:p>
          <a:p>
            <a:r>
              <a:rPr lang="en-GB" dirty="0"/>
              <a:t>Middle income nations in general show large disparity</a:t>
            </a:r>
          </a:p>
          <a:p>
            <a:pPr lvl="1"/>
            <a:r>
              <a:rPr lang="en-GB" dirty="0"/>
              <a:t>Lag of adjustment to middle income status by donors</a:t>
            </a:r>
            <a:endParaRPr lang="en-US" dirty="0"/>
          </a:p>
          <a:p>
            <a:pPr lvl="1"/>
            <a:r>
              <a:rPr lang="en-US" dirty="0"/>
              <a:t>(Relative) Aid darlings: Turkey, Vietnam, Egypt, Afghanistan</a:t>
            </a:r>
          </a:p>
          <a:p>
            <a:r>
              <a:rPr lang="en-US" dirty="0"/>
              <a:t>Jordan: large water/marine allocations, Red-Dead Project</a:t>
            </a:r>
          </a:p>
          <a:p>
            <a:r>
              <a:rPr lang="en-US" dirty="0"/>
              <a:t>Egypt- climate aid, 2012, 2014 (Arab Spring?)</a:t>
            </a:r>
          </a:p>
          <a:p>
            <a:r>
              <a:rPr lang="en-US" dirty="0"/>
              <a:t>Brazil</a:t>
            </a:r>
          </a:p>
          <a:p>
            <a:pPr lvl="1"/>
            <a:r>
              <a:rPr lang="en-US" dirty="0"/>
              <a:t>Protected lands gap metric: lots </a:t>
            </a:r>
            <a:r>
              <a:rPr lang="en-US" dirty="0" err="1"/>
              <a:t>prot.</a:t>
            </a:r>
            <a:r>
              <a:rPr lang="en-US" dirty="0"/>
              <a:t> land, lots of aid</a:t>
            </a:r>
          </a:p>
          <a:p>
            <a:r>
              <a:rPr lang="en-US" dirty="0"/>
              <a:t>Colombia: large loss due to disasters, little aid</a:t>
            </a:r>
          </a:p>
        </p:txBody>
      </p:sp>
    </p:spTree>
    <p:extLst>
      <p:ext uri="{BB962C8B-B14F-4D97-AF65-F5344CB8AC3E}">
        <p14:creationId xmlns:p14="http://schemas.microsoft.com/office/powerpoint/2010/main" val="671471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059FE-BB00-491F-B154-D355413EFB46}"/>
              </a:ext>
            </a:extLst>
          </p:cNvPr>
          <p:cNvSpPr>
            <a:spLocks noGrp="1"/>
          </p:cNvSpPr>
          <p:nvPr>
            <p:ph type="title"/>
          </p:nvPr>
        </p:nvSpPr>
        <p:spPr/>
        <p:txBody>
          <a:bodyPr/>
          <a:lstStyle/>
          <a:p>
            <a:r>
              <a:rPr lang="en-GB" dirty="0"/>
              <a:t>Summary</a:t>
            </a:r>
            <a:endParaRPr lang="en-US" dirty="0"/>
          </a:p>
        </p:txBody>
      </p:sp>
      <p:sp>
        <p:nvSpPr>
          <p:cNvPr id="3" name="Content Placeholder 2">
            <a:extLst>
              <a:ext uri="{FF2B5EF4-FFF2-40B4-BE49-F238E27FC236}">
                <a16:creationId xmlns:a16="http://schemas.microsoft.com/office/drawing/2014/main" id="{544BD9FD-E35B-48DC-BD2F-52D5E731FF74}"/>
              </a:ext>
            </a:extLst>
          </p:cNvPr>
          <p:cNvSpPr>
            <a:spLocks noGrp="1"/>
          </p:cNvSpPr>
          <p:nvPr>
            <p:ph idx="1"/>
          </p:nvPr>
        </p:nvSpPr>
        <p:spPr/>
        <p:txBody>
          <a:bodyPr>
            <a:normAutofit lnSpcReduction="10000"/>
          </a:bodyPr>
          <a:lstStyle/>
          <a:p>
            <a:r>
              <a:rPr lang="en-GB" dirty="0"/>
              <a:t>Mismatch shows very good fit for later goals and food, health and education, a fair fit for poverty, poorest fit for middle goals (growth, inequality, energy, sanitation)</a:t>
            </a:r>
          </a:p>
          <a:p>
            <a:r>
              <a:rPr lang="en-GB" dirty="0"/>
              <a:t>Spearman coefficients show best fits for low number goals, poorer fits for higher numbered ones. Gender and governance fit far worse than mismatch (const. indices). Sanitation, transport better fit. Negative coefficient for CO2.</a:t>
            </a:r>
          </a:p>
          <a:p>
            <a:r>
              <a:rPr lang="en-GB" dirty="0"/>
              <a:t>Overall low number goals excepting poverty best fits, middle and later goals show poorer fits (exception of IDPs), and gender, governance, and CO2 look poor in rank but not mismatch terms</a:t>
            </a:r>
          </a:p>
          <a:p>
            <a:r>
              <a:rPr lang="en-GB" dirty="0"/>
              <a:t>Regressions: mixed results. OLS fit is fairly good. Institutions and revenue mobilization matter for a few goals, democracy does not</a:t>
            </a:r>
          </a:p>
          <a:p>
            <a:r>
              <a:rPr lang="en-GB" dirty="0"/>
              <a:t>No clear trend in mismatch over time, Spearman coefficients appear to be decreasing if anything (IDPs, Econ Loss to Disasters, Statistical Capacity)</a:t>
            </a:r>
          </a:p>
          <a:p>
            <a:r>
              <a:rPr lang="en-GB" dirty="0"/>
              <a:t>Importance of adjusting allocations for middle income countries, more consideration of population to inform aid (eq. sovereignty?)</a:t>
            </a:r>
          </a:p>
        </p:txBody>
      </p:sp>
    </p:spTree>
    <p:extLst>
      <p:ext uri="{BB962C8B-B14F-4D97-AF65-F5344CB8AC3E}">
        <p14:creationId xmlns:p14="http://schemas.microsoft.com/office/powerpoint/2010/main" val="2274668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CB45-BAC9-4DCC-99A7-799D6486BE82}"/>
              </a:ext>
            </a:extLst>
          </p:cNvPr>
          <p:cNvSpPr>
            <a:spLocks noGrp="1"/>
          </p:cNvSpPr>
          <p:nvPr>
            <p:ph type="title"/>
          </p:nvPr>
        </p:nvSpPr>
        <p:spPr/>
        <p:txBody>
          <a:bodyPr/>
          <a:lstStyle/>
          <a:p>
            <a:r>
              <a:rPr lang="en-GB" dirty="0"/>
              <a:t>Motivation</a:t>
            </a:r>
            <a:endParaRPr lang="en-US" dirty="0"/>
          </a:p>
        </p:txBody>
      </p:sp>
      <p:sp>
        <p:nvSpPr>
          <p:cNvPr id="3" name="Content Placeholder 2">
            <a:extLst>
              <a:ext uri="{FF2B5EF4-FFF2-40B4-BE49-F238E27FC236}">
                <a16:creationId xmlns:a16="http://schemas.microsoft.com/office/drawing/2014/main" id="{819F476A-22CF-48F7-B76D-4465BB6DFCB9}"/>
              </a:ext>
            </a:extLst>
          </p:cNvPr>
          <p:cNvSpPr>
            <a:spLocks noGrp="1"/>
          </p:cNvSpPr>
          <p:nvPr>
            <p:ph idx="1"/>
          </p:nvPr>
        </p:nvSpPr>
        <p:spPr/>
        <p:txBody>
          <a:bodyPr/>
          <a:lstStyle/>
          <a:p>
            <a:r>
              <a:rPr lang="en-GB" dirty="0"/>
              <a:t>Debate about efficacy of foreign aid</a:t>
            </a:r>
          </a:p>
          <a:p>
            <a:pPr lvl="1"/>
            <a:r>
              <a:rPr lang="en-GB" dirty="0"/>
              <a:t>If aid is to be effective, a precondition is efficient allocation</a:t>
            </a:r>
          </a:p>
          <a:p>
            <a:r>
              <a:rPr lang="en-GB" dirty="0"/>
              <a:t>Possible Principle of Need</a:t>
            </a:r>
          </a:p>
          <a:p>
            <a:pPr lvl="1"/>
            <a:r>
              <a:rPr lang="en-GB" dirty="0"/>
              <a:t>One means of measurement: absolute deficit on indicators</a:t>
            </a:r>
          </a:p>
          <a:p>
            <a:r>
              <a:rPr lang="en-GB" dirty="0"/>
              <a:t>Not necessarily normative, but descriptive, although some insight into plausibility</a:t>
            </a:r>
          </a:p>
          <a:p>
            <a:pPr lvl="1"/>
            <a:r>
              <a:rPr lang="en-GB" dirty="0"/>
              <a:t>What does the allocation say about donor beliefs of efficacy?</a:t>
            </a:r>
            <a:endParaRPr lang="en-US" dirty="0"/>
          </a:p>
        </p:txBody>
      </p:sp>
    </p:spTree>
    <p:extLst>
      <p:ext uri="{BB962C8B-B14F-4D97-AF65-F5344CB8AC3E}">
        <p14:creationId xmlns:p14="http://schemas.microsoft.com/office/powerpoint/2010/main" val="1983512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D8ED3-D822-4AA0-ACFA-FEA30AFDDDAA}"/>
              </a:ext>
            </a:extLst>
          </p:cNvPr>
          <p:cNvSpPr>
            <a:spLocks noGrp="1"/>
          </p:cNvSpPr>
          <p:nvPr>
            <p:ph type="title"/>
          </p:nvPr>
        </p:nvSpPr>
        <p:spPr/>
        <p:txBody>
          <a:bodyPr/>
          <a:lstStyle/>
          <a:p>
            <a:r>
              <a:rPr lang="en-GB" dirty="0"/>
              <a:t>Questions and Future Directions</a:t>
            </a:r>
            <a:endParaRPr lang="en-US" dirty="0"/>
          </a:p>
        </p:txBody>
      </p:sp>
      <p:sp>
        <p:nvSpPr>
          <p:cNvPr id="3" name="Content Placeholder 2">
            <a:extLst>
              <a:ext uri="{FF2B5EF4-FFF2-40B4-BE49-F238E27FC236}">
                <a16:creationId xmlns:a16="http://schemas.microsoft.com/office/drawing/2014/main" id="{AF3FF5F8-BF7F-48BF-AF5D-703D2DFC7D23}"/>
              </a:ext>
            </a:extLst>
          </p:cNvPr>
          <p:cNvSpPr>
            <a:spLocks noGrp="1"/>
          </p:cNvSpPr>
          <p:nvPr>
            <p:ph idx="1"/>
          </p:nvPr>
        </p:nvSpPr>
        <p:spPr/>
        <p:txBody>
          <a:bodyPr/>
          <a:lstStyle/>
          <a:p>
            <a:r>
              <a:rPr lang="en-GB" dirty="0"/>
              <a:t>Weight Gini, governance, gender indices by population</a:t>
            </a:r>
          </a:p>
          <a:p>
            <a:pPr lvl="1"/>
            <a:r>
              <a:rPr lang="en-GB" dirty="0"/>
              <a:t>Not very interpretable</a:t>
            </a:r>
          </a:p>
          <a:p>
            <a:r>
              <a:rPr lang="en-GB" dirty="0"/>
              <a:t>Interpolate (and/or extrapolate) missing data, esp. transport, energy. Can even use years outside of the 2012-2017 range</a:t>
            </a:r>
          </a:p>
          <a:p>
            <a:pPr lvl="1"/>
            <a:r>
              <a:rPr lang="en-GB" dirty="0"/>
              <a:t>Preliminarily analysis suggests this does not lead to radically different results, except for energy financing and disaster relief</a:t>
            </a:r>
          </a:p>
          <a:p>
            <a:r>
              <a:rPr lang="en-GB" dirty="0"/>
              <a:t>Mismatch as percent of total share for each country (1% of all aid has different meaning for small v. large recipient)</a:t>
            </a:r>
          </a:p>
          <a:p>
            <a:r>
              <a:rPr lang="en-GB" dirty="0"/>
              <a:t>WB and European Commission Aid Allocation Formulas</a:t>
            </a:r>
          </a:p>
          <a:p>
            <a:pPr lvl="1"/>
            <a:r>
              <a:rPr lang="en-GB" dirty="0"/>
              <a:t>Need to complete literature review</a:t>
            </a:r>
          </a:p>
          <a:p>
            <a:r>
              <a:rPr lang="en-GB" dirty="0"/>
              <a:t>Country or sector level analysis</a:t>
            </a:r>
          </a:p>
          <a:p>
            <a:r>
              <a:rPr lang="en-GB" dirty="0"/>
              <a:t>Test model fit before/after SDGs (Chow)</a:t>
            </a:r>
          </a:p>
          <a:p>
            <a:r>
              <a:rPr lang="en-GB" dirty="0"/>
              <a:t>Maternal/child mortality (number of deaths), GDP per capita growth inclusion as indicators (data availability, non-intuitive)</a:t>
            </a:r>
            <a:endParaRPr lang="en-US" dirty="0"/>
          </a:p>
        </p:txBody>
      </p:sp>
    </p:spTree>
    <p:extLst>
      <p:ext uri="{BB962C8B-B14F-4D97-AF65-F5344CB8AC3E}">
        <p14:creationId xmlns:p14="http://schemas.microsoft.com/office/powerpoint/2010/main" val="3581050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68997-6153-4775-8E50-A7831B1DD3F0}"/>
              </a:ext>
            </a:extLst>
          </p:cNvPr>
          <p:cNvSpPr>
            <a:spLocks noGrp="1"/>
          </p:cNvSpPr>
          <p:nvPr>
            <p:ph type="title"/>
          </p:nvPr>
        </p:nvSpPr>
        <p:spPr/>
        <p:txBody>
          <a:bodyPr/>
          <a:lstStyle/>
          <a:p>
            <a:r>
              <a:rPr lang="en-GB" dirty="0"/>
              <a:t>Extra Results</a:t>
            </a:r>
            <a:endParaRPr lang="en-US" dirty="0"/>
          </a:p>
        </p:txBody>
      </p:sp>
    </p:spTree>
    <p:extLst>
      <p:ext uri="{BB962C8B-B14F-4D97-AF65-F5344CB8AC3E}">
        <p14:creationId xmlns:p14="http://schemas.microsoft.com/office/powerpoint/2010/main" val="2883559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26225-D65F-496E-8D79-6EE9C64A4DBF}"/>
              </a:ext>
            </a:extLst>
          </p:cNvPr>
          <p:cNvSpPr>
            <a:spLocks noGrp="1"/>
          </p:cNvSpPr>
          <p:nvPr>
            <p:ph type="title"/>
          </p:nvPr>
        </p:nvSpPr>
        <p:spPr/>
        <p:txBody>
          <a:bodyPr/>
          <a:lstStyle/>
          <a:p>
            <a:r>
              <a:rPr lang="en-GB" dirty="0"/>
              <a:t>Summary Statistics</a:t>
            </a:r>
            <a:br>
              <a:rPr lang="en-GB" dirty="0"/>
            </a:br>
            <a:r>
              <a:rPr lang="en-GB" sz="2000" dirty="0"/>
              <a:t>(low data availability for slum population, transport)</a:t>
            </a:r>
            <a:endParaRPr lang="en-US" dirty="0"/>
          </a:p>
        </p:txBody>
      </p:sp>
      <p:graphicFrame>
        <p:nvGraphicFramePr>
          <p:cNvPr id="4" name="Table 3">
            <a:extLst>
              <a:ext uri="{FF2B5EF4-FFF2-40B4-BE49-F238E27FC236}">
                <a16:creationId xmlns:a16="http://schemas.microsoft.com/office/drawing/2014/main" id="{C9E7914B-55AE-4500-8DD6-D309B8687E83}"/>
              </a:ext>
            </a:extLst>
          </p:cNvPr>
          <p:cNvGraphicFramePr>
            <a:graphicFrameLocks noGrp="1"/>
          </p:cNvGraphicFramePr>
          <p:nvPr>
            <p:extLst>
              <p:ext uri="{D42A27DB-BD31-4B8C-83A1-F6EECF244321}">
                <p14:modId xmlns:p14="http://schemas.microsoft.com/office/powerpoint/2010/main" val="2968435241"/>
              </p:ext>
            </p:extLst>
          </p:nvPr>
        </p:nvGraphicFramePr>
        <p:xfrm>
          <a:off x="4887435" y="528420"/>
          <a:ext cx="5178483" cy="5801159"/>
        </p:xfrm>
        <a:graphic>
          <a:graphicData uri="http://schemas.openxmlformats.org/drawingml/2006/table">
            <a:tbl>
              <a:tblPr firstRow="1" firstCol="1" bandRow="1">
                <a:tableStyleId>{5C22544A-7EE6-4342-B048-85BDC9FD1C3A}</a:tableStyleId>
              </a:tblPr>
              <a:tblGrid>
                <a:gridCol w="1786248">
                  <a:extLst>
                    <a:ext uri="{9D8B030D-6E8A-4147-A177-3AD203B41FA5}">
                      <a16:colId xmlns:a16="http://schemas.microsoft.com/office/drawing/2014/main" val="2253422788"/>
                    </a:ext>
                  </a:extLst>
                </a:gridCol>
                <a:gridCol w="1130745">
                  <a:extLst>
                    <a:ext uri="{9D8B030D-6E8A-4147-A177-3AD203B41FA5}">
                      <a16:colId xmlns:a16="http://schemas.microsoft.com/office/drawing/2014/main" val="2059262226"/>
                    </a:ext>
                  </a:extLst>
                </a:gridCol>
                <a:gridCol w="1130745">
                  <a:extLst>
                    <a:ext uri="{9D8B030D-6E8A-4147-A177-3AD203B41FA5}">
                      <a16:colId xmlns:a16="http://schemas.microsoft.com/office/drawing/2014/main" val="3362296337"/>
                    </a:ext>
                  </a:extLst>
                </a:gridCol>
                <a:gridCol w="1130745">
                  <a:extLst>
                    <a:ext uri="{9D8B030D-6E8A-4147-A177-3AD203B41FA5}">
                      <a16:colId xmlns:a16="http://schemas.microsoft.com/office/drawing/2014/main" val="1600002912"/>
                    </a:ext>
                  </a:extLst>
                </a:gridCol>
              </a:tblGrid>
              <a:tr h="200135">
                <a:tc>
                  <a:txBody>
                    <a:bodyPr/>
                    <a:lstStyle/>
                    <a:p>
                      <a:pPr>
                        <a:lnSpc>
                          <a:spcPct val="107000"/>
                        </a:lnSpc>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sd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count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extLst>
                  <a:ext uri="{0D108BD9-81ED-4DB2-BD59-A6C34878D82A}">
                    <a16:rowId xmlns:a16="http://schemas.microsoft.com/office/drawing/2014/main" val="4222830331"/>
                  </a:ext>
                </a:extLst>
              </a:tr>
              <a:tr h="200135">
                <a:tc>
                  <a:txBody>
                    <a:bodyPr/>
                    <a:lstStyle/>
                    <a:p>
                      <a:pPr>
                        <a:lnSpc>
                          <a:spcPct val="107000"/>
                        </a:lnSpc>
                        <a:spcAft>
                          <a:spcPts val="0"/>
                        </a:spcAft>
                      </a:pPr>
                      <a:r>
                        <a:rPr lang="en-US" sz="1200">
                          <a:effectLst/>
                        </a:rPr>
                        <a:t>SI.POV.GINI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39.81255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8.022751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263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extLst>
                  <a:ext uri="{0D108BD9-81ED-4DB2-BD59-A6C34878D82A}">
                    <a16:rowId xmlns:a16="http://schemas.microsoft.com/office/drawing/2014/main" val="2614489861"/>
                  </a:ext>
                </a:extLst>
              </a:tr>
              <a:tr h="410578">
                <a:tc>
                  <a:txBody>
                    <a:bodyPr/>
                    <a:lstStyle/>
                    <a:p>
                      <a:pPr>
                        <a:lnSpc>
                          <a:spcPct val="107000"/>
                        </a:lnSpc>
                        <a:spcAft>
                          <a:spcPts val="0"/>
                        </a:spcAft>
                      </a:pPr>
                      <a:r>
                        <a:rPr lang="en-US" sz="1200">
                          <a:effectLst/>
                        </a:rPr>
                        <a:t>EN.ATM.CO2E.PP.GD.KD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.2392621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.1796158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401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extLst>
                  <a:ext uri="{0D108BD9-81ED-4DB2-BD59-A6C34878D82A}">
                    <a16:rowId xmlns:a16="http://schemas.microsoft.com/office/drawing/2014/main" val="284424778"/>
                  </a:ext>
                </a:extLst>
              </a:tr>
              <a:tr h="200135">
                <a:tc>
                  <a:txBody>
                    <a:bodyPr/>
                    <a:lstStyle/>
                    <a:p>
                      <a:pPr>
                        <a:lnSpc>
                          <a:spcPct val="107000"/>
                        </a:lnSpc>
                        <a:spcAft>
                          <a:spcPts val="0"/>
                        </a:spcAft>
                      </a:pPr>
                      <a:r>
                        <a:rPr lang="en-US" sz="1200">
                          <a:effectLst/>
                        </a:rPr>
                        <a:t>VC.IDP.TOCV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717515.8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1369293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302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extLst>
                  <a:ext uri="{0D108BD9-81ED-4DB2-BD59-A6C34878D82A}">
                    <a16:rowId xmlns:a16="http://schemas.microsoft.com/office/drawing/2014/main" val="1705585849"/>
                  </a:ext>
                </a:extLst>
              </a:tr>
              <a:tr h="200135">
                <a:tc>
                  <a:txBody>
                    <a:bodyPr/>
                    <a:lstStyle/>
                    <a:p>
                      <a:pPr>
                        <a:lnSpc>
                          <a:spcPct val="107000"/>
                        </a:lnSpc>
                        <a:spcAft>
                          <a:spcPts val="0"/>
                        </a:spcAft>
                      </a:pPr>
                      <a:r>
                        <a:rPr lang="en-US" sz="1200">
                          <a:effectLst/>
                        </a:rPr>
                        <a:t>extPoorCt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2944790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8112045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263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extLst>
                  <a:ext uri="{0D108BD9-81ED-4DB2-BD59-A6C34878D82A}">
                    <a16:rowId xmlns:a16="http://schemas.microsoft.com/office/drawing/2014/main" val="2539925563"/>
                  </a:ext>
                </a:extLst>
              </a:tr>
              <a:tr h="200135">
                <a:tc>
                  <a:txBody>
                    <a:bodyPr/>
                    <a:lstStyle/>
                    <a:p>
                      <a:pPr>
                        <a:lnSpc>
                          <a:spcPct val="107000"/>
                        </a:lnSpc>
                        <a:spcAft>
                          <a:spcPts val="0"/>
                        </a:spcAft>
                      </a:pPr>
                      <a:r>
                        <a:rPr lang="en-US" sz="1200">
                          <a:effectLst/>
                        </a:rPr>
                        <a:t>costSolvePov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1599012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4630788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263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extLst>
                  <a:ext uri="{0D108BD9-81ED-4DB2-BD59-A6C34878D82A}">
                    <a16:rowId xmlns:a16="http://schemas.microsoft.com/office/drawing/2014/main" val="2881099841"/>
                  </a:ext>
                </a:extLst>
              </a:tr>
              <a:tr h="200135">
                <a:tc>
                  <a:txBody>
                    <a:bodyPr/>
                    <a:lstStyle/>
                    <a:p>
                      <a:pPr>
                        <a:lnSpc>
                          <a:spcPct val="107000"/>
                        </a:lnSpc>
                        <a:spcAft>
                          <a:spcPts val="0"/>
                        </a:spcAft>
                      </a:pPr>
                      <a:r>
                        <a:rPr lang="en-US" sz="1200">
                          <a:effectLst/>
                        </a:rPr>
                        <a:t>illiterate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7053372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1.50e+07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208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extLst>
                  <a:ext uri="{0D108BD9-81ED-4DB2-BD59-A6C34878D82A}">
                    <a16:rowId xmlns:a16="http://schemas.microsoft.com/office/drawing/2014/main" val="2137648460"/>
                  </a:ext>
                </a:extLst>
              </a:tr>
              <a:tr h="200135">
                <a:tc>
                  <a:txBody>
                    <a:bodyPr/>
                    <a:lstStyle/>
                    <a:p>
                      <a:pPr>
                        <a:lnSpc>
                          <a:spcPct val="107000"/>
                        </a:lnSpc>
                        <a:spcAft>
                          <a:spcPts val="0"/>
                        </a:spcAft>
                      </a:pPr>
                      <a:r>
                        <a:rPr lang="en-US" sz="1200">
                          <a:effectLst/>
                        </a:rPr>
                        <a:t>noSafeWater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1.57e+07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3.09e+07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306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extLst>
                  <a:ext uri="{0D108BD9-81ED-4DB2-BD59-A6C34878D82A}">
                    <a16:rowId xmlns:a16="http://schemas.microsoft.com/office/drawing/2014/main" val="12440565"/>
                  </a:ext>
                </a:extLst>
              </a:tr>
              <a:tr h="200135">
                <a:tc>
                  <a:txBody>
                    <a:bodyPr/>
                    <a:lstStyle/>
                    <a:p>
                      <a:pPr>
                        <a:lnSpc>
                          <a:spcPct val="107000"/>
                        </a:lnSpc>
                        <a:spcAft>
                          <a:spcPts val="0"/>
                        </a:spcAft>
                      </a:pPr>
                      <a:r>
                        <a:rPr lang="en-US" sz="1200">
                          <a:effectLst/>
                        </a:rPr>
                        <a:t>noSafeSan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3.10e+07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8.16e+07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246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extLst>
                  <a:ext uri="{0D108BD9-81ED-4DB2-BD59-A6C34878D82A}">
                    <a16:rowId xmlns:a16="http://schemas.microsoft.com/office/drawing/2014/main" val="1561140732"/>
                  </a:ext>
                </a:extLst>
              </a:tr>
              <a:tr h="200135">
                <a:tc>
                  <a:txBody>
                    <a:bodyPr/>
                    <a:lstStyle/>
                    <a:p>
                      <a:pPr>
                        <a:lnSpc>
                          <a:spcPct val="107000"/>
                        </a:lnSpc>
                        <a:spcAft>
                          <a:spcPts val="0"/>
                        </a:spcAft>
                      </a:pPr>
                      <a:r>
                        <a:rPr lang="en-US" sz="1200">
                          <a:effectLst/>
                        </a:rPr>
                        <a:t>noElec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6977038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2.04e+07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840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extLst>
                  <a:ext uri="{0D108BD9-81ED-4DB2-BD59-A6C34878D82A}">
                    <a16:rowId xmlns:a16="http://schemas.microsoft.com/office/drawing/2014/main" val="635629858"/>
                  </a:ext>
                </a:extLst>
              </a:tr>
              <a:tr h="200135">
                <a:tc>
                  <a:txBody>
                    <a:bodyPr/>
                    <a:lstStyle/>
                    <a:p>
                      <a:pPr>
                        <a:lnSpc>
                          <a:spcPct val="107000"/>
                        </a:lnSpc>
                        <a:spcAft>
                          <a:spcPts val="0"/>
                        </a:spcAft>
                      </a:pPr>
                      <a:r>
                        <a:rPr lang="en-US" sz="1200">
                          <a:effectLst/>
                        </a:rPr>
                        <a:t>uSlumPop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9039102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2.38e+07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extLst>
                  <a:ext uri="{0D108BD9-81ED-4DB2-BD59-A6C34878D82A}">
                    <a16:rowId xmlns:a16="http://schemas.microsoft.com/office/drawing/2014/main" val="3768572523"/>
                  </a:ext>
                </a:extLst>
              </a:tr>
              <a:tr h="200135">
                <a:tc>
                  <a:txBody>
                    <a:bodyPr/>
                    <a:lstStyle/>
                    <a:p>
                      <a:pPr>
                        <a:lnSpc>
                          <a:spcPct val="107000"/>
                        </a:lnSpc>
                        <a:spcAft>
                          <a:spcPts val="0"/>
                        </a:spcAft>
                      </a:pPr>
                      <a:r>
                        <a:rPr lang="en-US" sz="1200">
                          <a:effectLst/>
                        </a:rPr>
                        <a:t>unemployedCt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1110423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4011330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768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extLst>
                  <a:ext uri="{0D108BD9-81ED-4DB2-BD59-A6C34878D82A}">
                    <a16:rowId xmlns:a16="http://schemas.microsoft.com/office/drawing/2014/main" val="2729867255"/>
                  </a:ext>
                </a:extLst>
              </a:tr>
              <a:tr h="200135">
                <a:tc>
                  <a:txBody>
                    <a:bodyPr/>
                    <a:lstStyle/>
                    <a:p>
                      <a:pPr>
                        <a:lnSpc>
                          <a:spcPct val="107000"/>
                        </a:lnSpc>
                        <a:spcAft>
                          <a:spcPts val="0"/>
                        </a:spcAft>
                      </a:pPr>
                      <a:r>
                        <a:rPr lang="en-US" sz="1200">
                          <a:effectLst/>
                        </a:rPr>
                        <a:t>NRenShare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-.3342274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.342943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564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extLst>
                  <a:ext uri="{0D108BD9-81ED-4DB2-BD59-A6C34878D82A}">
                    <a16:rowId xmlns:a16="http://schemas.microsoft.com/office/drawing/2014/main" val="3787103297"/>
                  </a:ext>
                </a:extLst>
              </a:tr>
              <a:tr h="200135">
                <a:tc>
                  <a:txBody>
                    <a:bodyPr/>
                    <a:lstStyle/>
                    <a:p>
                      <a:pPr>
                        <a:lnSpc>
                          <a:spcPct val="107000"/>
                        </a:lnSpc>
                        <a:spcAft>
                          <a:spcPts val="0"/>
                        </a:spcAft>
                      </a:pPr>
                      <a:r>
                        <a:rPr lang="en-US" sz="1200">
                          <a:effectLst/>
                        </a:rPr>
                        <a:t>NPSI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.3886957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.0950039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460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extLst>
                  <a:ext uri="{0D108BD9-81ED-4DB2-BD59-A6C34878D82A}">
                    <a16:rowId xmlns:a16="http://schemas.microsoft.com/office/drawing/2014/main" val="3382135647"/>
                  </a:ext>
                </a:extLst>
              </a:tr>
              <a:tr h="200135">
                <a:tc>
                  <a:txBody>
                    <a:bodyPr/>
                    <a:lstStyle/>
                    <a:p>
                      <a:pPr>
                        <a:lnSpc>
                          <a:spcPct val="107000"/>
                        </a:lnSpc>
                        <a:spcAft>
                          <a:spcPts val="0"/>
                        </a:spcAft>
                      </a:pPr>
                      <a:r>
                        <a:rPr lang="en-US" sz="1200">
                          <a:effectLst/>
                        </a:rPr>
                        <a:t>NRM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.3113044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.1001221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460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extLst>
                  <a:ext uri="{0D108BD9-81ED-4DB2-BD59-A6C34878D82A}">
                    <a16:rowId xmlns:a16="http://schemas.microsoft.com/office/drawing/2014/main" val="2415540175"/>
                  </a:ext>
                </a:extLst>
              </a:tr>
              <a:tr h="0">
                <a:tc>
                  <a:txBody>
                    <a:bodyPr/>
                    <a:lstStyle/>
                    <a:p>
                      <a:pPr>
                        <a:lnSpc>
                          <a:spcPct val="107000"/>
                        </a:lnSpc>
                        <a:spcAft>
                          <a:spcPts val="0"/>
                        </a:spcAft>
                      </a:pPr>
                      <a:r>
                        <a:rPr lang="en-US" sz="1200">
                          <a:effectLst/>
                        </a:rPr>
                        <a:t>NSCS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.3486855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.1654614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825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extLst>
                  <a:ext uri="{0D108BD9-81ED-4DB2-BD59-A6C34878D82A}">
                    <a16:rowId xmlns:a16="http://schemas.microsoft.com/office/drawing/2014/main" val="997430397"/>
                  </a:ext>
                </a:extLst>
              </a:tr>
              <a:tr h="200135">
                <a:tc>
                  <a:txBody>
                    <a:bodyPr/>
                    <a:lstStyle/>
                    <a:p>
                      <a:pPr>
                        <a:lnSpc>
                          <a:spcPct val="107000"/>
                        </a:lnSpc>
                        <a:spcAft>
                          <a:spcPts val="0"/>
                        </a:spcAft>
                      </a:pPr>
                      <a:r>
                        <a:rPr lang="en-US" sz="1200">
                          <a:effectLst/>
                        </a:rPr>
                        <a:t>HfinGap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1.23e+11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4.63e+11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783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extLst>
                  <a:ext uri="{0D108BD9-81ED-4DB2-BD59-A6C34878D82A}">
                    <a16:rowId xmlns:a16="http://schemas.microsoft.com/office/drawing/2014/main" val="2842480549"/>
                  </a:ext>
                </a:extLst>
              </a:tr>
              <a:tr h="200135">
                <a:tc>
                  <a:txBody>
                    <a:bodyPr/>
                    <a:lstStyle/>
                    <a:p>
                      <a:pPr>
                        <a:lnSpc>
                          <a:spcPct val="107000"/>
                        </a:lnSpc>
                        <a:spcAft>
                          <a:spcPts val="0"/>
                        </a:spcAft>
                      </a:pPr>
                      <a:r>
                        <a:rPr lang="en-US" sz="1200">
                          <a:effectLst/>
                        </a:rPr>
                        <a:t>EfinGap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5.39e+10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1.75e+11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429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extLst>
                  <a:ext uri="{0D108BD9-81ED-4DB2-BD59-A6C34878D82A}">
                    <a16:rowId xmlns:a16="http://schemas.microsoft.com/office/drawing/2014/main" val="4017543827"/>
                  </a:ext>
                </a:extLst>
              </a:tr>
              <a:tr h="200135">
                <a:tc>
                  <a:txBody>
                    <a:bodyPr/>
                    <a:lstStyle/>
                    <a:p>
                      <a:pPr>
                        <a:lnSpc>
                          <a:spcPct val="107000"/>
                        </a:lnSpc>
                        <a:spcAft>
                          <a:spcPts val="0"/>
                        </a:spcAft>
                      </a:pPr>
                      <a:r>
                        <a:rPr lang="en-US" sz="1200">
                          <a:effectLst/>
                        </a:rPr>
                        <a:t>PLandPGap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.0871015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.0744512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276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extLst>
                  <a:ext uri="{0D108BD9-81ED-4DB2-BD59-A6C34878D82A}">
                    <a16:rowId xmlns:a16="http://schemas.microsoft.com/office/drawing/2014/main" val="1885062812"/>
                  </a:ext>
                </a:extLst>
              </a:tr>
              <a:tr h="200135">
                <a:tc>
                  <a:txBody>
                    <a:bodyPr/>
                    <a:lstStyle/>
                    <a:p>
                      <a:pPr>
                        <a:lnSpc>
                          <a:spcPct val="107000"/>
                        </a:lnSpc>
                        <a:spcAft>
                          <a:spcPts val="0"/>
                        </a:spcAft>
                      </a:pPr>
                      <a:r>
                        <a:rPr lang="en-US" sz="1200">
                          <a:effectLst/>
                        </a:rPr>
                        <a:t>PLandGap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42953.84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89855.78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272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extLst>
                  <a:ext uri="{0D108BD9-81ED-4DB2-BD59-A6C34878D82A}">
                    <a16:rowId xmlns:a16="http://schemas.microsoft.com/office/drawing/2014/main" val="3809498192"/>
                  </a:ext>
                </a:extLst>
              </a:tr>
              <a:tr h="200135">
                <a:tc>
                  <a:txBody>
                    <a:bodyPr/>
                    <a:lstStyle/>
                    <a:p>
                      <a:pPr>
                        <a:lnSpc>
                          <a:spcPct val="107000"/>
                        </a:lnSpc>
                        <a:spcAft>
                          <a:spcPts val="0"/>
                        </a:spcAft>
                      </a:pPr>
                      <a:r>
                        <a:rPr lang="en-US" sz="1200">
                          <a:effectLst/>
                        </a:rPr>
                        <a:t>PMrnPGap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.1309126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.0433065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205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extLst>
                  <a:ext uri="{0D108BD9-81ED-4DB2-BD59-A6C34878D82A}">
                    <a16:rowId xmlns:a16="http://schemas.microsoft.com/office/drawing/2014/main" val="1717918233"/>
                  </a:ext>
                </a:extLst>
              </a:tr>
              <a:tr h="200135">
                <a:tc>
                  <a:txBody>
                    <a:bodyPr/>
                    <a:lstStyle/>
                    <a:p>
                      <a:pPr>
                        <a:lnSpc>
                          <a:spcPct val="107000"/>
                        </a:lnSpc>
                        <a:spcAft>
                          <a:spcPts val="0"/>
                        </a:spcAft>
                      </a:pPr>
                      <a:r>
                        <a:rPr lang="en-US" sz="1200">
                          <a:effectLst/>
                        </a:rPr>
                        <a:t>TfinGap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1.14e+10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3.03e+10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extLst>
                  <a:ext uri="{0D108BD9-81ED-4DB2-BD59-A6C34878D82A}">
                    <a16:rowId xmlns:a16="http://schemas.microsoft.com/office/drawing/2014/main" val="2206069878"/>
                  </a:ext>
                </a:extLst>
              </a:tr>
              <a:tr h="200135">
                <a:tc>
                  <a:txBody>
                    <a:bodyPr/>
                    <a:lstStyle/>
                    <a:p>
                      <a:pPr>
                        <a:lnSpc>
                          <a:spcPct val="107000"/>
                        </a:lnSpc>
                        <a:spcAft>
                          <a:spcPts val="0"/>
                        </a:spcAft>
                      </a:pPr>
                      <a:r>
                        <a:rPr lang="en-US" sz="1200">
                          <a:effectLst/>
                        </a:rPr>
                        <a:t>EnfinGap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9.46e+09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3.92e+10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202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extLst>
                  <a:ext uri="{0D108BD9-81ED-4DB2-BD59-A6C34878D82A}">
                    <a16:rowId xmlns:a16="http://schemas.microsoft.com/office/drawing/2014/main" val="3141902354"/>
                  </a:ext>
                </a:extLst>
              </a:tr>
              <a:tr h="200135">
                <a:tc>
                  <a:txBody>
                    <a:bodyPr/>
                    <a:lstStyle/>
                    <a:p>
                      <a:pPr>
                        <a:lnSpc>
                          <a:spcPct val="107000"/>
                        </a:lnSpc>
                        <a:spcAft>
                          <a:spcPts val="0"/>
                        </a:spcAft>
                      </a:pPr>
                      <a:r>
                        <a:rPr lang="en-US" sz="1200">
                          <a:effectLst/>
                        </a:rPr>
                        <a:t>SN_ITK_DEFCN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6.517368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23.14222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570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extLst>
                  <a:ext uri="{0D108BD9-81ED-4DB2-BD59-A6C34878D82A}">
                    <a16:rowId xmlns:a16="http://schemas.microsoft.com/office/drawing/2014/main" val="1496679947"/>
                  </a:ext>
                </a:extLst>
              </a:tr>
              <a:tr h="200135">
                <a:tc>
                  <a:txBody>
                    <a:bodyPr/>
                    <a:lstStyle/>
                    <a:p>
                      <a:pPr>
                        <a:lnSpc>
                          <a:spcPct val="107000"/>
                        </a:lnSpc>
                        <a:spcAft>
                          <a:spcPts val="0"/>
                        </a:spcAft>
                      </a:pPr>
                      <a:r>
                        <a:rPr lang="en-US" sz="1200">
                          <a:effectLst/>
                        </a:rPr>
                        <a:t>VC_DSR_GDPLS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1.64e+09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1.29e+10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318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extLst>
                  <a:ext uri="{0D108BD9-81ED-4DB2-BD59-A6C34878D82A}">
                    <a16:rowId xmlns:a16="http://schemas.microsoft.com/office/drawing/2014/main" val="3327648749"/>
                  </a:ext>
                </a:extLst>
              </a:tr>
              <a:tr h="200135">
                <a:tc>
                  <a:txBody>
                    <a:bodyPr/>
                    <a:lstStyle/>
                    <a:p>
                      <a:pPr>
                        <a:lnSpc>
                          <a:spcPct val="107000"/>
                        </a:lnSpc>
                        <a:spcAft>
                          <a:spcPts val="0"/>
                        </a:spcAft>
                      </a:pPr>
                      <a:r>
                        <a:rPr lang="en-US" sz="1200">
                          <a:effectLst/>
                        </a:rPr>
                        <a:t>polity2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3.176136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5.638236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704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extLst>
                  <a:ext uri="{0D108BD9-81ED-4DB2-BD59-A6C34878D82A}">
                    <a16:rowId xmlns:a16="http://schemas.microsoft.com/office/drawing/2014/main" val="2562597077"/>
                  </a:ext>
                </a:extLst>
              </a:tr>
              <a:tr h="200135">
                <a:tc>
                  <a:txBody>
                    <a:bodyPr/>
                    <a:lstStyle/>
                    <a:p>
                      <a:pPr>
                        <a:lnSpc>
                          <a:spcPct val="107000"/>
                        </a:lnSpc>
                        <a:spcAft>
                          <a:spcPts val="0"/>
                        </a:spcAft>
                      </a:pPr>
                      <a:r>
                        <a:rPr lang="en-US" sz="1200">
                          <a:effectLst/>
                        </a:rPr>
                        <a:t>GI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.4585024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.1373504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633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extLst>
                  <a:ext uri="{0D108BD9-81ED-4DB2-BD59-A6C34878D82A}">
                    <a16:rowId xmlns:a16="http://schemas.microsoft.com/office/drawing/2014/main" val="3599148041"/>
                  </a:ext>
                </a:extLst>
              </a:tr>
              <a:tr h="200135">
                <a:tc>
                  <a:txBody>
                    <a:bodyPr/>
                    <a:lstStyle/>
                    <a:p>
                      <a:pPr>
                        <a:lnSpc>
                          <a:spcPct val="107000"/>
                        </a:lnSpc>
                        <a:spcAft>
                          <a:spcPts val="0"/>
                        </a:spcAft>
                      </a:pPr>
                      <a:r>
                        <a:rPr lang="en-US" sz="1200">
                          <a:effectLst/>
                        </a:rPr>
                        <a:t>WBLIndex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32.60662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a:effectLst/>
                        </a:rPr>
                        <a:t>15.4838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tc>
                  <a:txBody>
                    <a:bodyPr/>
                    <a:lstStyle/>
                    <a:p>
                      <a:pPr algn="ctr">
                        <a:lnSpc>
                          <a:spcPct val="107000"/>
                        </a:lnSpc>
                        <a:spcAft>
                          <a:spcPts val="0"/>
                        </a:spcAft>
                      </a:pPr>
                      <a:r>
                        <a:rPr lang="en-US" sz="1200" dirty="0">
                          <a:effectLst/>
                        </a:rPr>
                        <a:t>816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3745" marR="73745" marT="0" marB="0"/>
                </a:tc>
                <a:extLst>
                  <a:ext uri="{0D108BD9-81ED-4DB2-BD59-A6C34878D82A}">
                    <a16:rowId xmlns:a16="http://schemas.microsoft.com/office/drawing/2014/main" val="3685129493"/>
                  </a:ext>
                </a:extLst>
              </a:tr>
            </a:tbl>
          </a:graphicData>
        </a:graphic>
      </p:graphicFrame>
    </p:spTree>
    <p:extLst>
      <p:ext uri="{BB962C8B-B14F-4D97-AF65-F5344CB8AC3E}">
        <p14:creationId xmlns:p14="http://schemas.microsoft.com/office/powerpoint/2010/main" val="1372478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CCAC-F6F1-4330-AE77-FFEF168B8A03}"/>
              </a:ext>
            </a:extLst>
          </p:cNvPr>
          <p:cNvSpPr>
            <a:spLocks noGrp="1"/>
          </p:cNvSpPr>
          <p:nvPr>
            <p:ph type="title"/>
          </p:nvPr>
        </p:nvSpPr>
        <p:spPr/>
        <p:txBody>
          <a:bodyPr/>
          <a:lstStyle/>
          <a:p>
            <a:r>
              <a:rPr lang="en-GB" dirty="0"/>
              <a:t>Max-Mean-Min AMM</a:t>
            </a:r>
            <a:endParaRPr lang="en-US" dirty="0"/>
          </a:p>
        </p:txBody>
      </p:sp>
      <p:sp>
        <p:nvSpPr>
          <p:cNvPr id="3" name="Text Placeholder 2">
            <a:extLst>
              <a:ext uri="{FF2B5EF4-FFF2-40B4-BE49-F238E27FC236}">
                <a16:creationId xmlns:a16="http://schemas.microsoft.com/office/drawing/2014/main" id="{8415EE59-F4AB-490C-A6A3-29FE540C5018}"/>
              </a:ext>
            </a:extLst>
          </p:cNvPr>
          <p:cNvSpPr>
            <a:spLocks noGrp="1"/>
          </p:cNvSpPr>
          <p:nvPr>
            <p:ph type="body" idx="1"/>
          </p:nvPr>
        </p:nvSpPr>
        <p:spPr/>
        <p:txBody>
          <a:bodyPr/>
          <a:lstStyle/>
          <a:p>
            <a:r>
              <a:rPr lang="en-GB" dirty="0"/>
              <a:t>By Indicator</a:t>
            </a:r>
            <a:endParaRPr lang="en-US" dirty="0"/>
          </a:p>
        </p:txBody>
      </p:sp>
    </p:spTree>
    <p:extLst>
      <p:ext uri="{BB962C8B-B14F-4D97-AF65-F5344CB8AC3E}">
        <p14:creationId xmlns:p14="http://schemas.microsoft.com/office/powerpoint/2010/main" val="2684428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3ACE5A01-BBF8-4A90-A2C0-390298F2A9C6}"/>
              </a:ext>
            </a:extLst>
          </p:cNvPr>
          <p:cNvPicPr/>
          <p:nvPr/>
        </p:nvPicPr>
        <p:blipFill>
          <a:blip r:embed="rId2">
            <a:extLst>
              <a:ext uri="{28A0092B-C50C-407E-A947-70E740481C1C}">
                <a14:useLocalDpi xmlns:a14="http://schemas.microsoft.com/office/drawing/2010/main" val="0"/>
              </a:ext>
            </a:extLst>
          </a:blip>
          <a:stretch>
            <a:fillRect/>
          </a:stretch>
        </p:blipFill>
        <p:spPr>
          <a:xfrm>
            <a:off x="1383909" y="0"/>
            <a:ext cx="9424182" cy="6857704"/>
          </a:xfrm>
          <a:prstGeom prst="rect">
            <a:avLst/>
          </a:prstGeom>
        </p:spPr>
      </p:pic>
    </p:spTree>
    <p:extLst>
      <p:ext uri="{BB962C8B-B14F-4D97-AF65-F5344CB8AC3E}">
        <p14:creationId xmlns:p14="http://schemas.microsoft.com/office/powerpoint/2010/main" val="1113702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D1AED-A79E-4354-862E-0EF3963A0D2A}"/>
              </a:ext>
            </a:extLst>
          </p:cNvPr>
          <p:cNvSpPr>
            <a:spLocks noGrp="1"/>
          </p:cNvSpPr>
          <p:nvPr>
            <p:ph type="title"/>
          </p:nvPr>
        </p:nvSpPr>
        <p:spPr/>
        <p:txBody>
          <a:bodyPr/>
          <a:lstStyle/>
          <a:p>
            <a:r>
              <a:rPr lang="en-GB" dirty="0"/>
              <a:t>Literature on ODA Aid and Need</a:t>
            </a:r>
            <a:endParaRPr lang="en-US" dirty="0"/>
          </a:p>
        </p:txBody>
      </p:sp>
      <p:sp>
        <p:nvSpPr>
          <p:cNvPr id="3" name="Content Placeholder 2">
            <a:extLst>
              <a:ext uri="{FF2B5EF4-FFF2-40B4-BE49-F238E27FC236}">
                <a16:creationId xmlns:a16="http://schemas.microsoft.com/office/drawing/2014/main" id="{1E60DCA9-D921-4806-9C4C-C66C76923F7F}"/>
              </a:ext>
            </a:extLst>
          </p:cNvPr>
          <p:cNvSpPr>
            <a:spLocks noGrp="1"/>
          </p:cNvSpPr>
          <p:nvPr>
            <p:ph idx="1"/>
          </p:nvPr>
        </p:nvSpPr>
        <p:spPr/>
        <p:txBody>
          <a:bodyPr>
            <a:normAutofit fontScale="92500" lnSpcReduction="10000"/>
          </a:bodyPr>
          <a:lstStyle/>
          <a:p>
            <a:r>
              <a:rPr lang="en-GB" dirty="0"/>
              <a:t>Poverty:</a:t>
            </a:r>
          </a:p>
          <a:p>
            <a:pPr lvl="1"/>
            <a:r>
              <a:rPr lang="en-GB" dirty="0"/>
              <a:t>Collier and Dollar (1999): Poverty Efficient allocation of aid does not correspond well to actual</a:t>
            </a:r>
          </a:p>
          <a:p>
            <a:pPr lvl="1"/>
            <a:r>
              <a:rPr lang="en-GB" dirty="0"/>
              <a:t>Account for growth in models</a:t>
            </a:r>
          </a:p>
          <a:p>
            <a:r>
              <a:rPr lang="en-GB" dirty="0"/>
              <a:t>MDGs</a:t>
            </a:r>
          </a:p>
          <a:p>
            <a:pPr lvl="1"/>
            <a:r>
              <a:rPr lang="en-GB" dirty="0" err="1"/>
              <a:t>Theile</a:t>
            </a:r>
            <a:r>
              <a:rPr lang="en-GB" dirty="0"/>
              <a:t> et al (2007): Non-linear models and controls</a:t>
            </a:r>
          </a:p>
          <a:p>
            <a:pPr lvl="1"/>
            <a:r>
              <a:rPr lang="en-GB" dirty="0"/>
              <a:t>Undernourishment, HIV/AIDs prevalence inform aid allocation, other hunger, ed, health, sanitation, environment metrics do not</a:t>
            </a:r>
          </a:p>
          <a:p>
            <a:r>
              <a:rPr lang="en-GB" dirty="0"/>
              <a:t>Sectors</a:t>
            </a:r>
          </a:p>
          <a:p>
            <a:pPr lvl="1"/>
            <a:r>
              <a:rPr lang="en-GB" dirty="0"/>
              <a:t>Food aid driven by demand and supply (Qian and Nunn 2015)</a:t>
            </a:r>
          </a:p>
          <a:p>
            <a:pPr lvl="1"/>
            <a:r>
              <a:rPr lang="en-GB" dirty="0"/>
              <a:t>Health aid linked to child/infant mortality, HIV (Lee and Lim 2014)</a:t>
            </a:r>
          </a:p>
          <a:p>
            <a:pPr lvl="1"/>
            <a:r>
              <a:rPr lang="en-GB" dirty="0"/>
              <a:t>Water mismatch (UN Water 2017)</a:t>
            </a:r>
          </a:p>
          <a:p>
            <a:pPr lvl="1"/>
            <a:r>
              <a:rPr lang="en-GB" dirty="0"/>
              <a:t>High gender inequality leads to targeted aid (Dreher et al. 2015)</a:t>
            </a:r>
          </a:p>
          <a:p>
            <a:pPr lvl="1"/>
            <a:r>
              <a:rPr lang="en-GB" dirty="0" err="1"/>
              <a:t>Kasuga</a:t>
            </a:r>
            <a:r>
              <a:rPr lang="en-GB" dirty="0"/>
              <a:t> (2008): rank analysis: food, health, STD control aid matched well, education and debt relief did not</a:t>
            </a:r>
          </a:p>
          <a:p>
            <a:r>
              <a:rPr lang="en-GB" dirty="0"/>
              <a:t>Contribution: Priorities of the SDG Era (Infrastructure, Climate, Institutions), New Data, Unique Index, Focus on Disbursements</a:t>
            </a:r>
            <a:endParaRPr lang="en-US" dirty="0"/>
          </a:p>
        </p:txBody>
      </p:sp>
    </p:spTree>
    <p:extLst>
      <p:ext uri="{BB962C8B-B14F-4D97-AF65-F5344CB8AC3E}">
        <p14:creationId xmlns:p14="http://schemas.microsoft.com/office/powerpoint/2010/main" val="157044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859AA-9A4F-49EF-A7C0-41A79DD04CB7}"/>
              </a:ext>
            </a:extLst>
          </p:cNvPr>
          <p:cNvSpPr>
            <a:spLocks noGrp="1"/>
          </p:cNvSpPr>
          <p:nvPr>
            <p:ph type="title"/>
          </p:nvPr>
        </p:nvSpPr>
        <p:spPr/>
        <p:txBody>
          <a:bodyPr/>
          <a:lstStyle/>
          <a:p>
            <a:r>
              <a:rPr lang="en-GB" dirty="0"/>
              <a:t>Data</a:t>
            </a:r>
            <a:endParaRPr lang="en-US" dirty="0"/>
          </a:p>
        </p:txBody>
      </p:sp>
      <p:pic>
        <p:nvPicPr>
          <p:cNvPr id="12" name="Content Placeholder 7" descr="A picture containing drawing&#10;&#10;Description automatically generated">
            <a:extLst>
              <a:ext uri="{FF2B5EF4-FFF2-40B4-BE49-F238E27FC236}">
                <a16:creationId xmlns:a16="http://schemas.microsoft.com/office/drawing/2014/main" id="{98EDC985-4EE3-423D-B9A6-1D194B9B252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869268" y="5587284"/>
            <a:ext cx="3192995" cy="813216"/>
          </a:xfrm>
          <a:prstGeom prst="rect">
            <a:avLst/>
          </a:prstGeom>
        </p:spPr>
      </p:pic>
      <p:sp>
        <p:nvSpPr>
          <p:cNvPr id="4" name="Content Placeholder 3">
            <a:extLst>
              <a:ext uri="{FF2B5EF4-FFF2-40B4-BE49-F238E27FC236}">
                <a16:creationId xmlns:a16="http://schemas.microsoft.com/office/drawing/2014/main" id="{DE945EAF-C092-4137-86C4-B3F04B061DF0}"/>
              </a:ext>
            </a:extLst>
          </p:cNvPr>
          <p:cNvSpPr>
            <a:spLocks noGrp="1"/>
          </p:cNvSpPr>
          <p:nvPr>
            <p:ph idx="1"/>
          </p:nvPr>
        </p:nvSpPr>
        <p:spPr>
          <a:xfrm>
            <a:off x="4038080" y="1514211"/>
            <a:ext cx="7315200" cy="3820434"/>
          </a:xfrm>
        </p:spPr>
        <p:txBody>
          <a:bodyPr/>
          <a:lstStyle/>
          <a:p>
            <a:r>
              <a:rPr lang="en-GB" dirty="0"/>
              <a:t>Panel: 2012-2017, all countries for which aid data is available</a:t>
            </a:r>
          </a:p>
          <a:p>
            <a:r>
              <a:rPr lang="en-GB" dirty="0"/>
              <a:t>Aid: OECD SDG Financing Lab</a:t>
            </a:r>
          </a:p>
          <a:p>
            <a:pPr lvl="1"/>
            <a:r>
              <a:rPr lang="en-GB" dirty="0"/>
              <a:t>Development Assistance Committee Creditor Reporting System</a:t>
            </a:r>
          </a:p>
          <a:p>
            <a:pPr lvl="1"/>
            <a:r>
              <a:rPr lang="en-GB" dirty="0"/>
              <a:t>Machine learning matches projects to one/more SDGs</a:t>
            </a:r>
          </a:p>
          <a:p>
            <a:pPr lvl="1"/>
            <a:r>
              <a:rPr lang="en-GB" dirty="0"/>
              <a:t>ODA Disbursements from All Donors</a:t>
            </a:r>
          </a:p>
          <a:p>
            <a:pPr lvl="1"/>
            <a:r>
              <a:rPr lang="en-GB" dirty="0"/>
              <a:t>Bilateral and multilateral (much bilateral unspecified, however)</a:t>
            </a:r>
          </a:p>
          <a:p>
            <a:r>
              <a:rPr lang="en-GB" dirty="0"/>
              <a:t>Need: World Bank Data, </a:t>
            </a:r>
            <a:r>
              <a:rPr lang="en-GB" dirty="0" err="1"/>
              <a:t>UNStat</a:t>
            </a:r>
            <a:endParaRPr lang="en-GB" dirty="0"/>
          </a:p>
          <a:p>
            <a:pPr lvl="1"/>
            <a:r>
              <a:rPr lang="en-GB" dirty="0"/>
              <a:t>Separate access for UN HDI Gender Inequality Index and WB Women, Business, and the Law Index</a:t>
            </a:r>
            <a:endParaRPr lang="en-US" dirty="0"/>
          </a:p>
        </p:txBody>
      </p:sp>
      <p:pic>
        <p:nvPicPr>
          <p:cNvPr id="5" name="Picture 4" descr="A picture containing food&#10;&#10;Description automatically generated">
            <a:extLst>
              <a:ext uri="{FF2B5EF4-FFF2-40B4-BE49-F238E27FC236}">
                <a16:creationId xmlns:a16="http://schemas.microsoft.com/office/drawing/2014/main" id="{50639D01-0E18-40CC-A2E6-80AF929429D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193116" y="5334645"/>
            <a:ext cx="1413651" cy="1216918"/>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020EF640-145E-47C8-9C9E-142679DFA2A8}"/>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840152" y="5654151"/>
            <a:ext cx="2754294" cy="534165"/>
          </a:xfrm>
          <a:prstGeom prst="rect">
            <a:avLst/>
          </a:prstGeom>
        </p:spPr>
      </p:pic>
    </p:spTree>
    <p:extLst>
      <p:ext uri="{BB962C8B-B14F-4D97-AF65-F5344CB8AC3E}">
        <p14:creationId xmlns:p14="http://schemas.microsoft.com/office/powerpoint/2010/main" val="3485072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EB502-4C50-4DCE-BB94-AD4B002759A5}"/>
              </a:ext>
            </a:extLst>
          </p:cNvPr>
          <p:cNvSpPr>
            <a:spLocks noGrp="1"/>
          </p:cNvSpPr>
          <p:nvPr>
            <p:ph type="title"/>
          </p:nvPr>
        </p:nvSpPr>
        <p:spPr/>
        <p:txBody>
          <a:bodyPr/>
          <a:lstStyle/>
          <a:p>
            <a:r>
              <a:rPr lang="en-GB" dirty="0"/>
              <a:t>Indicators</a:t>
            </a:r>
            <a:endParaRPr lang="en-US" dirty="0"/>
          </a:p>
        </p:txBody>
      </p:sp>
      <p:pic>
        <p:nvPicPr>
          <p:cNvPr id="4" name="Picture 3">
            <a:extLst>
              <a:ext uri="{FF2B5EF4-FFF2-40B4-BE49-F238E27FC236}">
                <a16:creationId xmlns:a16="http://schemas.microsoft.com/office/drawing/2014/main" id="{26EBB105-D68E-4146-BCB4-0A143CF9C01F}"/>
              </a:ext>
            </a:extLst>
          </p:cNvPr>
          <p:cNvPicPr>
            <a:picLocks noChangeAspect="1"/>
          </p:cNvPicPr>
          <p:nvPr/>
        </p:nvPicPr>
        <p:blipFill>
          <a:blip r:embed="rId2"/>
          <a:stretch>
            <a:fillRect/>
          </a:stretch>
        </p:blipFill>
        <p:spPr>
          <a:xfrm>
            <a:off x="2537096" y="1925334"/>
            <a:ext cx="4403592" cy="3007331"/>
          </a:xfrm>
          <a:prstGeom prst="rect">
            <a:avLst/>
          </a:prstGeom>
        </p:spPr>
      </p:pic>
      <p:pic>
        <p:nvPicPr>
          <p:cNvPr id="5" name="Picture 4">
            <a:extLst>
              <a:ext uri="{FF2B5EF4-FFF2-40B4-BE49-F238E27FC236}">
                <a16:creationId xmlns:a16="http://schemas.microsoft.com/office/drawing/2014/main" id="{77589686-D058-445D-A7B4-DA923319FBE1}"/>
              </a:ext>
            </a:extLst>
          </p:cNvPr>
          <p:cNvPicPr>
            <a:picLocks noChangeAspect="1"/>
          </p:cNvPicPr>
          <p:nvPr/>
        </p:nvPicPr>
        <p:blipFill>
          <a:blip r:embed="rId3"/>
          <a:stretch>
            <a:fillRect/>
          </a:stretch>
        </p:blipFill>
        <p:spPr>
          <a:xfrm>
            <a:off x="6940688" y="2114488"/>
            <a:ext cx="4570383" cy="2485647"/>
          </a:xfrm>
          <a:prstGeom prst="rect">
            <a:avLst/>
          </a:prstGeom>
        </p:spPr>
      </p:pic>
      <p:sp>
        <p:nvSpPr>
          <p:cNvPr id="6" name="TextBox 5">
            <a:extLst>
              <a:ext uri="{FF2B5EF4-FFF2-40B4-BE49-F238E27FC236}">
                <a16:creationId xmlns:a16="http://schemas.microsoft.com/office/drawing/2014/main" id="{6F2E9CE4-982B-4592-B363-DB19749714EF}"/>
              </a:ext>
            </a:extLst>
          </p:cNvPr>
          <p:cNvSpPr txBox="1"/>
          <p:nvPr/>
        </p:nvSpPr>
        <p:spPr>
          <a:xfrm>
            <a:off x="4572000" y="5234940"/>
            <a:ext cx="5509260" cy="369332"/>
          </a:xfrm>
          <a:prstGeom prst="rect">
            <a:avLst/>
          </a:prstGeom>
          <a:noFill/>
        </p:spPr>
        <p:txBody>
          <a:bodyPr wrap="square" rtlCol="0">
            <a:spAutoFit/>
          </a:bodyPr>
          <a:lstStyle/>
          <a:p>
            <a:r>
              <a:rPr lang="en-GB" dirty="0"/>
              <a:t>Choose indicators to get absolute scale of the problem.</a:t>
            </a:r>
            <a:endParaRPr lang="en-US" dirty="0"/>
          </a:p>
        </p:txBody>
      </p:sp>
    </p:spTree>
    <p:extLst>
      <p:ext uri="{BB962C8B-B14F-4D97-AF65-F5344CB8AC3E}">
        <p14:creationId xmlns:p14="http://schemas.microsoft.com/office/powerpoint/2010/main" val="1067184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4BC3C-A531-40E2-855C-66E7F7FF8FFA}"/>
              </a:ext>
            </a:extLst>
          </p:cNvPr>
          <p:cNvSpPr>
            <a:spLocks noGrp="1"/>
          </p:cNvSpPr>
          <p:nvPr>
            <p:ph type="title"/>
          </p:nvPr>
        </p:nvSpPr>
        <p:spPr/>
        <p:txBody>
          <a:bodyPr/>
          <a:lstStyle/>
          <a:p>
            <a:r>
              <a:rPr lang="en-GB" dirty="0"/>
              <a:t>Methodology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A2F332-46CA-490A-AA77-80F720D1B66E}"/>
                  </a:ext>
                </a:extLst>
              </p:cNvPr>
              <p:cNvSpPr>
                <a:spLocks noGrp="1"/>
              </p:cNvSpPr>
              <p:nvPr>
                <p:ph idx="1"/>
              </p:nvPr>
            </p:nvSpPr>
            <p:spPr/>
            <p:txBody>
              <a:bodyPr>
                <a:normAutofit/>
              </a:bodyPr>
              <a:lstStyle/>
              <a:p>
                <a:r>
                  <a:rPr lang="en-US" dirty="0"/>
                  <a:t>Mismatch Index: </a:t>
                </a:r>
              </a:p>
              <a:p>
                <a:pPr lvl="1"/>
                <a:r>
                  <a:rPr lang="en-US" dirty="0"/>
                  <a:t>Compute shares of aid and shares of need for all countries in each year (ex: percentage of aid to solve poverty, percentage of global extreme poor)</a:t>
                </a:r>
              </a:p>
              <a:p>
                <a:pPr lvl="1"/>
                <a:r>
                  <a:rPr lang="en-US" dirty="0"/>
                  <a:t>Absolute Mismatch for an indicator and year: </a:t>
                </a:r>
                <a14:m>
                  <m:oMath xmlns:m="http://schemas.openxmlformats.org/officeDocument/2006/math">
                    <m:r>
                      <a:rPr lang="en-US" i="1">
                        <a:latin typeface="Cambria Math" panose="02040503050406030204" pitchFamily="18" charset="0"/>
                      </a:rPr>
                      <m:t>𝑀𝑒𝑎𝑛</m:t>
                    </m:r>
                    <m:r>
                      <a:rPr lang="en-US" i="1">
                        <a:latin typeface="Cambria Math" panose="02040503050406030204" pitchFamily="18" charset="0"/>
                      </a:rPr>
                      <m:t>|</m:t>
                    </m:r>
                    <m:r>
                      <a:rPr lang="en-US" i="1">
                        <a:latin typeface="Cambria Math" panose="02040503050406030204" pitchFamily="18" charset="0"/>
                      </a:rPr>
                      <m:t>𝑆h𝑎𝑟𝑒</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𝑎𝑖𝑑</m:t>
                    </m:r>
                    <m:r>
                      <a:rPr lang="en-US" i="1">
                        <a:latin typeface="Cambria Math" panose="02040503050406030204" pitchFamily="18" charset="0"/>
                      </a:rPr>
                      <m:t>−</m:t>
                    </m:r>
                    <m:r>
                      <a:rPr lang="en-US" i="1">
                        <a:latin typeface="Cambria Math" panose="02040503050406030204" pitchFamily="18" charset="0"/>
                      </a:rPr>
                      <m:t>𝑆h𝑎𝑟𝑒</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𝑛𝑒𝑒𝑑</m:t>
                    </m:r>
                    <m:r>
                      <a:rPr lang="en-US" i="1">
                        <a:latin typeface="Cambria Math" panose="02040503050406030204" pitchFamily="18" charset="0"/>
                      </a:rPr>
                      <m:t>|</m:t>
                    </m:r>
                  </m:oMath>
                </a14:m>
                <a:r>
                  <a:rPr lang="en-US" dirty="0"/>
                  <a:t> across all countries</a:t>
                </a:r>
              </a:p>
              <a:p>
                <a:r>
                  <a:rPr lang="en-US" dirty="0"/>
                  <a:t>Spearman’s Rank Correlation</a:t>
                </a:r>
              </a:p>
              <a:p>
                <a:pPr lvl="1"/>
                <a:r>
                  <a:rPr lang="en-US" dirty="0"/>
                  <a:t>Just a correlation coefficient, but using aid rank and need rank (technically shares)</a:t>
                </a:r>
              </a:p>
              <a:p>
                <a:pPr lvl="1"/>
                <a:r>
                  <a:rPr lang="en-US" dirty="0"/>
                  <a:t>Ordinal assumption only</a:t>
                </a:r>
              </a:p>
              <a:p>
                <a:r>
                  <a:rPr lang="en-US" dirty="0"/>
                  <a:t>Regression of Aid Shares on Need Shares</a:t>
                </a:r>
              </a:p>
              <a:p>
                <a:pPr lvl="1"/>
                <a:r>
                  <a:rPr lang="en-US" dirty="0"/>
                  <a:t>OLS</a:t>
                </a:r>
              </a:p>
              <a:p>
                <a:pPr lvl="1"/>
                <a:r>
                  <a:rPr lang="en-US" dirty="0"/>
                  <a:t>Add controls for Democracy, Institutions, Domestic Resource Mobilization</a:t>
                </a:r>
              </a:p>
              <a:p>
                <a:r>
                  <a:rPr lang="en-US" dirty="0"/>
                  <a:t>Discuss Disproportionate Countries, Indicators, Years (cases)</a:t>
                </a:r>
              </a:p>
              <a:p>
                <a:endParaRPr lang="en-US" dirty="0"/>
              </a:p>
            </p:txBody>
          </p:sp>
        </mc:Choice>
        <mc:Fallback xmlns="">
          <p:sp>
            <p:nvSpPr>
              <p:cNvPr id="3" name="Content Placeholder 2">
                <a:extLst>
                  <a:ext uri="{FF2B5EF4-FFF2-40B4-BE49-F238E27FC236}">
                    <a16:creationId xmlns:a16="http://schemas.microsoft.com/office/drawing/2014/main" id="{D3A2F332-46CA-490A-AA77-80F720D1B66E}"/>
                  </a:ext>
                </a:extLst>
              </p:cNvPr>
              <p:cNvSpPr>
                <a:spLocks noGrp="1" noRot="1" noChangeAspect="1" noMove="1" noResize="1" noEditPoints="1" noAdjustHandles="1" noChangeArrowheads="1" noChangeShapeType="1" noTextEdit="1"/>
              </p:cNvSpPr>
              <p:nvPr>
                <p:ph idx="1"/>
              </p:nvPr>
            </p:nvSpPr>
            <p:spPr>
              <a:blipFill>
                <a:blip r:embed="rId2"/>
                <a:stretch>
                  <a:fillRect l="-667" t="-2500"/>
                </a:stretch>
              </a:blipFill>
            </p:spPr>
            <p:txBody>
              <a:bodyPr/>
              <a:lstStyle/>
              <a:p>
                <a:r>
                  <a:rPr lang="en-US">
                    <a:noFill/>
                  </a:rPr>
                  <a:t> </a:t>
                </a:r>
              </a:p>
            </p:txBody>
          </p:sp>
        </mc:Fallback>
      </mc:AlternateContent>
    </p:spTree>
    <p:extLst>
      <p:ext uri="{BB962C8B-B14F-4D97-AF65-F5344CB8AC3E}">
        <p14:creationId xmlns:p14="http://schemas.microsoft.com/office/powerpoint/2010/main" val="2543106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DBA87-E93D-43DD-863C-65B92234DA59}"/>
              </a:ext>
            </a:extLst>
          </p:cNvPr>
          <p:cNvSpPr>
            <a:spLocks noGrp="1"/>
          </p:cNvSpPr>
          <p:nvPr>
            <p:ph type="title"/>
          </p:nvPr>
        </p:nvSpPr>
        <p:spPr/>
        <p:txBody>
          <a:bodyPr/>
          <a:lstStyle/>
          <a:p>
            <a:r>
              <a:rPr lang="en-GB" dirty="0"/>
              <a:t>Comparison: Mean AMM</a:t>
            </a:r>
            <a:endParaRPr lang="en-US" dirty="0"/>
          </a:p>
        </p:txBody>
      </p:sp>
      <p:sp>
        <p:nvSpPr>
          <p:cNvPr id="3" name="Text Placeholder 2">
            <a:extLst>
              <a:ext uri="{FF2B5EF4-FFF2-40B4-BE49-F238E27FC236}">
                <a16:creationId xmlns:a16="http://schemas.microsoft.com/office/drawing/2014/main" id="{58C2F1BE-AAE0-48D9-983F-FA97447E7A73}"/>
              </a:ext>
            </a:extLst>
          </p:cNvPr>
          <p:cNvSpPr>
            <a:spLocks noGrp="1"/>
          </p:cNvSpPr>
          <p:nvPr>
            <p:ph type="body" idx="1"/>
          </p:nvPr>
        </p:nvSpPr>
        <p:spPr/>
        <p:txBody>
          <a:bodyPr/>
          <a:lstStyle/>
          <a:p>
            <a:r>
              <a:rPr lang="en-GB" dirty="0"/>
              <a:t>By Indicator</a:t>
            </a:r>
            <a:endParaRPr lang="en-US" dirty="0"/>
          </a:p>
        </p:txBody>
      </p:sp>
    </p:spTree>
    <p:extLst>
      <p:ext uri="{BB962C8B-B14F-4D97-AF65-F5344CB8AC3E}">
        <p14:creationId xmlns:p14="http://schemas.microsoft.com/office/powerpoint/2010/main" val="3856219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6" descr="A close up of a map&#10;&#10;Description automatically generated">
            <a:extLst>
              <a:ext uri="{FF2B5EF4-FFF2-40B4-BE49-F238E27FC236}">
                <a16:creationId xmlns:a16="http://schemas.microsoft.com/office/drawing/2014/main" id="{88B09E6F-717D-421E-846A-801B8FB93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911" y="0"/>
            <a:ext cx="9434177" cy="685798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0622C177-9A7D-4551-BC79-D52F6992EE1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18AA2189-1E59-471E-A50A-FCF732E1DBB1}"/>
              </a:ext>
            </a:extLst>
          </p:cNvPr>
          <p:cNvSpPr>
            <a:spLocks noChangeArrowheads="1"/>
          </p:cNvSpPr>
          <p:nvPr/>
        </p:nvSpPr>
        <p:spPr bwMode="auto">
          <a:xfrm>
            <a:off x="0" y="4133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5">
            <a:extLst>
              <a:ext uri="{FF2B5EF4-FFF2-40B4-BE49-F238E27FC236}">
                <a16:creationId xmlns:a16="http://schemas.microsoft.com/office/drawing/2014/main" id="{3D080511-E745-475F-A0B5-373FD8F64786}"/>
              </a:ext>
            </a:extLst>
          </p:cNvPr>
          <p:cNvSpPr>
            <a:spLocks noChangeArrowheads="1"/>
          </p:cNvSpPr>
          <p:nvPr/>
        </p:nvSpPr>
        <p:spPr bwMode="auto">
          <a:xfrm>
            <a:off x="0" y="7791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84951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descr="A close up of a map&#10;&#10;Description automatically generated">
            <a:extLst>
              <a:ext uri="{FF2B5EF4-FFF2-40B4-BE49-F238E27FC236}">
                <a16:creationId xmlns:a16="http://schemas.microsoft.com/office/drawing/2014/main" id="{6842C71E-559F-489C-80A2-6E278F861F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054" y="0"/>
            <a:ext cx="941189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28514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1125</TotalTime>
  <Words>1219</Words>
  <Application>Microsoft Office PowerPoint</Application>
  <PresentationFormat>Widescreen</PresentationFormat>
  <Paragraphs>207</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Cambria Math</vt:lpstr>
      <vt:lpstr>Corbel</vt:lpstr>
      <vt:lpstr>Wingdings 2</vt:lpstr>
      <vt:lpstr>Frame</vt:lpstr>
      <vt:lpstr>Comparing Sustainable Development Aid and Need</vt:lpstr>
      <vt:lpstr>Motivation</vt:lpstr>
      <vt:lpstr>Literature on ODA Aid and Need</vt:lpstr>
      <vt:lpstr>Data</vt:lpstr>
      <vt:lpstr>Indicators</vt:lpstr>
      <vt:lpstr>Methodology</vt:lpstr>
      <vt:lpstr>Comparison: Mean AMM</vt:lpstr>
      <vt:lpstr>PowerPoint Presentation</vt:lpstr>
      <vt:lpstr>PowerPoint Presentation</vt:lpstr>
      <vt:lpstr>PowerPoint Presentation</vt:lpstr>
      <vt:lpstr>Worldwide AMM</vt:lpstr>
      <vt:lpstr>PowerPoint Presentation</vt:lpstr>
      <vt:lpstr>Spearman Correlation Coefficients</vt:lpstr>
      <vt:lpstr>PowerPoint Presentation</vt:lpstr>
      <vt:lpstr>PowerPoint Presentation</vt:lpstr>
      <vt:lpstr>PowerPoint Presentation</vt:lpstr>
      <vt:lpstr>Regressions</vt:lpstr>
      <vt:lpstr>Disproportionate Country Analysis</vt:lpstr>
      <vt:lpstr>Summary</vt:lpstr>
      <vt:lpstr>Questions and Future Directions</vt:lpstr>
      <vt:lpstr>Extra Results</vt:lpstr>
      <vt:lpstr>Summary Statistics (low data availability for slum population, transport)</vt:lpstr>
      <vt:lpstr>Max-Mean-Min AMM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Sustainable Development Aid and Need</dc:title>
  <dc:creator>Isaac Liu</dc:creator>
  <cp:lastModifiedBy>Isaac Liu</cp:lastModifiedBy>
  <cp:revision>1</cp:revision>
  <dcterms:created xsi:type="dcterms:W3CDTF">2020-04-20T02:49:04Z</dcterms:created>
  <dcterms:modified xsi:type="dcterms:W3CDTF">2020-04-23T14:59:11Z</dcterms:modified>
</cp:coreProperties>
</file>