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BA9D-09DB-C561-6BEA-A77E026C4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346A3-22FC-6A2C-ECB6-D26DBABCB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2A1E2-A70C-61F7-0C45-0E07B171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AE3-55D9-41AC-B60A-A7E20D3DB3A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DF099-C8EE-4E62-3A9A-2A024BC7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100CF-69B7-CAF6-6E13-346D2025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D469-D49B-48E8-ABC7-9601C9F3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41F4-E2E9-304D-3217-268C6BAE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4696E-7481-BC01-8929-561A7571F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88B92-D017-5A0D-5344-A8CC0CD3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AE3-55D9-41AC-B60A-A7E20D3DB3A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E2BAC-D045-3F17-0369-D3D7279B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D3ED-C845-ABA2-1E20-A1BC6342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D469-D49B-48E8-ABC7-9601C9F3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8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BC360-6E11-F8DD-01B1-5ED664A6D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1174D-8333-3744-C307-0C9903EB8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168CE-E311-B460-DDDE-D7BA4112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AE3-55D9-41AC-B60A-A7E20D3DB3A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0E6C9-8F31-937D-C048-61BBF71D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2243C-EE83-D2CC-DA96-91256B6E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D469-D49B-48E8-ABC7-9601C9F3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BFC2-470B-7EA1-9DCF-F32A12CD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7FA0-A9B1-C04C-6274-F4005421C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FBFA6-B0A9-CC15-9E04-A1A5DB3F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AE3-55D9-41AC-B60A-A7E20D3DB3A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E1DC5-C8FE-BB8B-EB35-E3E14AAB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89DD7-106F-4A2F-0494-35F9E218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D469-D49B-48E8-ABC7-9601C9F3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7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BA8B-8E15-5038-1071-6A2FCEC7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C6ED8-425E-0009-C837-6C7A98E46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ACE2-CD4F-65EC-630F-84439815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AE3-55D9-41AC-B60A-A7E20D3DB3A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C2AE-BFE3-BDF3-333C-89E81566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828F-0294-28BB-6533-DA0FDA05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D469-D49B-48E8-ABC7-9601C9F3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1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9042-2B92-C2DF-EFB5-12A0659F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EF35-A4F8-010E-EFF3-FCC004CB7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3F9F2-99A0-94DC-AF4D-55CEB7F0C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D2021-F093-4780-6C0C-BBB41E4A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AE3-55D9-41AC-B60A-A7E20D3DB3A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5C2B2-953A-F3F7-474E-65AF1770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2F8B9-7041-2098-A990-875D272A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D469-D49B-48E8-ABC7-9601C9F3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B1AA-7B38-4CEC-0A21-7D2BF6F3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3416A-6265-A332-692A-1B6B68F06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61F7D-5F90-F204-8531-A5139D146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2D4A4-3687-E4BB-800D-E01DB1BFF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1EF47-2C81-C13B-ED34-594EA899A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95C72-3CE0-30A4-6054-62556102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AE3-55D9-41AC-B60A-A7E20D3DB3A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E5B0E-FDDE-A040-E452-01A2D64C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89E780-559F-274C-25D3-ABC81A5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D469-D49B-48E8-ABC7-9601C9F3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8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0041-C08F-2115-9E70-A229E0DB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48946-CAD6-5E9A-A763-90E2259D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AE3-55D9-41AC-B60A-A7E20D3DB3A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6D853-3B33-B37A-1F2F-4F0B20D9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AB050-40B0-528A-B6E2-7824DBFE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D469-D49B-48E8-ABC7-9601C9F3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1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D4D43-9ED1-0F4B-4935-9D11253F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AE3-55D9-41AC-B60A-A7E20D3DB3A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3F247-BCD4-8638-957D-C42315B8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60034-CAB3-13AB-D1A5-B0749527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D469-D49B-48E8-ABC7-9601C9F3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7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C278-B4C9-F420-0B0E-BCD56E78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8B6A1-C2B4-00AA-7DF7-B0278697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F57A2-D985-896D-2249-D3E7C24F9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053AC-56CA-565A-6DFF-1771DDFE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AE3-55D9-41AC-B60A-A7E20D3DB3A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A67B6-B303-88A7-A9B2-4367AA27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DFEB4-E2CD-002D-07BF-CDB6B336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D469-D49B-48E8-ABC7-9601C9F3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6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EFE0-EBF7-7A2E-F05C-9A9AADDF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06E55-8693-9027-6630-0123CB3BE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DD670-05AB-FE4A-C20E-204DE0D58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FAA0D-72CB-8E40-2E74-24F814E6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AE3-55D9-41AC-B60A-A7E20D3DB3A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6BF41-4205-06EE-9030-3502D9DE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AD283-9AD2-C2F9-5421-C82911CF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D469-D49B-48E8-ABC7-9601C9F3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4D1C1-74C8-27BD-72EB-313A5BBD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BFD71-783F-2B11-4CBA-B5476E0FC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E95AA-C16D-BB40-0C42-23EC6897A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BFAE3-55D9-41AC-B60A-A7E20D3DB3A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29E02-EEF8-06CD-161F-252D7A5D9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9D0C3-D226-6553-6BB5-AB82403E7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1D469-D49B-48E8-ABC7-9601C9F3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9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CCAC4-B388-1129-6DB4-1A8B4CD3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Practicality of 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C5399-7481-23FB-7043-A3F9D4948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2" y="1587321"/>
            <a:ext cx="9724031" cy="1597433"/>
          </a:xfrm>
        </p:spPr>
        <p:txBody>
          <a:bodyPr anchor="ctr">
            <a:normAutofit/>
          </a:bodyPr>
          <a:lstStyle/>
          <a:p>
            <a:r>
              <a:rPr lang="en-US" sz="1200" dirty="0"/>
              <a:t>What prompt engineering methods are most effective for a given cost (length/complexity, financial)?</a:t>
            </a:r>
          </a:p>
          <a:p>
            <a:r>
              <a:rPr lang="en-US" sz="1200" dirty="0"/>
              <a:t>100 programmatically-conducted conversations</a:t>
            </a:r>
          </a:p>
          <a:p>
            <a:r>
              <a:rPr lang="en-US" sz="1200" dirty="0"/>
              <a:t>Statistically Significant Improvements (Paired Tests): GSM8K All, Creative Writing GPT-4 Manual </a:t>
            </a:r>
            <a:r>
              <a:rPr lang="en-US" sz="1200" dirty="0" err="1"/>
              <a:t>CoT</a:t>
            </a:r>
            <a:r>
              <a:rPr lang="en-US" sz="1200" dirty="0"/>
              <a:t>, Zero-Shot </a:t>
            </a:r>
            <a:r>
              <a:rPr lang="en-US" sz="1200" dirty="0" err="1"/>
              <a:t>CoT</a:t>
            </a:r>
            <a:endParaRPr lang="en-US" sz="1200" dirty="0"/>
          </a:p>
          <a:p>
            <a:r>
              <a:rPr lang="en-US" sz="1200" dirty="0"/>
              <a:t>Gains on CW are growing but gains on GSM8K are shrinking in transition from TD3 to GPT-4</a:t>
            </a:r>
          </a:p>
          <a:p>
            <a:r>
              <a:rPr lang="en-US" sz="1200" dirty="0"/>
              <a:t>GPT-4 - 3 cents per 1K tokens input, 6 cents per 1K tokens output. TD3 - 2 cents per 1K tokens.</a:t>
            </a:r>
          </a:p>
        </p:txBody>
      </p:sp>
      <p:pic>
        <p:nvPicPr>
          <p:cNvPr id="5" name="Picture 4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38B2EF7C-DCA8-EB09-B215-5870068A0F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" t="9161" r="7355" b="6191"/>
          <a:stretch/>
        </p:blipFill>
        <p:spPr>
          <a:xfrm>
            <a:off x="6289422" y="3092014"/>
            <a:ext cx="6275455" cy="3471448"/>
          </a:xfrm>
          <a:prstGeom prst="rect">
            <a:avLst/>
          </a:prstGeom>
        </p:spPr>
      </p:pic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CB93F11-6D3F-0DA5-25BF-9990710150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7" t="10025" r="8697" b="7520"/>
          <a:stretch/>
        </p:blipFill>
        <p:spPr>
          <a:xfrm>
            <a:off x="50970" y="3107184"/>
            <a:ext cx="6238452" cy="345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4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The Practicality of Prompt Engineering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Practicality of Prompt Engineering</dc:title>
  <dc:creator>Isaac Liu</dc:creator>
  <cp:lastModifiedBy>Isaac Liu</cp:lastModifiedBy>
  <cp:revision>2</cp:revision>
  <dcterms:created xsi:type="dcterms:W3CDTF">2023-11-27T03:31:22Z</dcterms:created>
  <dcterms:modified xsi:type="dcterms:W3CDTF">2023-11-27T04:14:45Z</dcterms:modified>
</cp:coreProperties>
</file>