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BA9D-09DB-C561-6BEA-A77E026C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46A3-22FC-6A2C-ECB6-D26DBABC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A1E2-A70C-61F7-0C45-0E07B171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F099-C8EE-4E62-3A9A-2A024BC7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00CF-69B7-CAF6-6E13-346D2025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41F4-E2E9-304D-3217-268C6BAE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696E-7481-BC01-8929-561A7571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8B92-D017-5A0D-5344-A8CC0CD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2BAC-D045-3F17-0369-D3D7279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3ED-C845-ABA2-1E20-A1BC6342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BC360-6E11-F8DD-01B1-5ED664A6D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174D-8333-3744-C307-0C9903EB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68CE-E311-B460-DDDE-D7BA4112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E6C9-8F31-937D-C048-61BBF71D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43C-EE83-D2CC-DA96-91256B6E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BFC2-470B-7EA1-9DCF-F32A12CD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7FA0-A9B1-C04C-6274-F4005421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BFA6-B0A9-CC15-9E04-A1A5DB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1DC5-C8FE-BB8B-EB35-E3E14AA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9DD7-106F-4A2F-0494-35F9E218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BA8B-8E15-5038-1071-6A2FCEC7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6ED8-425E-0009-C837-6C7A98E4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ACE2-CD4F-65EC-630F-8443981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C2AE-BFE3-BDF3-333C-89E81566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828F-0294-28BB-6533-DA0FDA0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042-2B92-C2DF-EFB5-12A0659F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EF35-A4F8-010E-EFF3-FCC004CB7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3F9F2-99A0-94DC-AF4D-55CEB7F0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2021-F093-4780-6C0C-BBB41E4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C2B2-953A-F3F7-474E-65AF1770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F8B9-7041-2098-A990-875D272A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1AA-7B38-4CEC-0A21-7D2BF6F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416A-6265-A332-692A-1B6B68F0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1F7D-5F90-F204-8531-A5139D14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2D4A4-3687-E4BB-800D-E01DB1BFF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1EF47-2C81-C13B-ED34-594EA899A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95C72-3CE0-30A4-6054-62556102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E5B0E-FDDE-A040-E452-01A2D64C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9E780-559F-274C-25D3-ABC81A5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0041-C08F-2115-9E70-A229E0DB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8946-CAD6-5E9A-A763-90E2259D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6D853-3B33-B37A-1F2F-4F0B20D9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AB050-40B0-528A-B6E2-7824DBFE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D4D43-9ED1-0F4B-4935-9D11253F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3F247-BCD4-8638-957D-C42315B8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60034-CAB3-13AB-D1A5-B07495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C278-B4C9-F420-0B0E-BCD56E78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B6A1-C2B4-00AA-7DF7-B0278697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57A2-D985-896D-2249-D3E7C24F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53AC-56CA-565A-6DFF-1771DDF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67B6-B303-88A7-A9B2-4367AA2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DFEB4-E2CD-002D-07BF-CDB6B33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EFE0-EBF7-7A2E-F05C-9A9AADDF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06E55-8693-9027-6630-0123CB3BE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DD670-05AB-FE4A-C20E-204DE0D5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AA0D-72CB-8E40-2E74-24F814E6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BF41-4205-06EE-9030-3502D9DE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D283-9AD2-C2F9-5421-C82911CF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D1C1-74C8-27BD-72EB-313A5BBD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FD71-783F-2B11-4CBA-B5476E0F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95AA-C16D-BB40-0C42-23EC6897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FAE3-55D9-41AC-B60A-A7E20D3DB3A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9E02-EEF8-06CD-161F-252D7A5D9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0C3-D226-6553-6BB5-AB82403E7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D469-D49B-48E8-ABC7-9601C9F36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CCAC4-B388-1129-6DB4-1A8B4CD3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Practicality of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5399-7481-23FB-7043-A3F9D494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587321"/>
            <a:ext cx="9724031" cy="2159537"/>
          </a:xfrm>
        </p:spPr>
        <p:txBody>
          <a:bodyPr anchor="ctr">
            <a:normAutofit/>
          </a:bodyPr>
          <a:lstStyle/>
          <a:p>
            <a:r>
              <a:rPr lang="en-US" sz="1200" dirty="0"/>
              <a:t>What prompt engineering methods are most effective for a given cost (length/complexity, financial)?</a:t>
            </a:r>
          </a:p>
          <a:p>
            <a:r>
              <a:rPr lang="en-US" sz="1200" dirty="0"/>
              <a:t>Data: 100 programmatically-conducted conversations</a:t>
            </a:r>
          </a:p>
          <a:p>
            <a:r>
              <a:rPr lang="en-US" sz="1200" dirty="0"/>
              <a:t>Contribution - new metrics, significance testing, run on new and old models</a:t>
            </a:r>
          </a:p>
          <a:p>
            <a:r>
              <a:rPr lang="en-US" sz="1200" dirty="0"/>
              <a:t>Statistically Significant Improvements (Paired Tests): GSM8K All, Creative Writing GPT-4 Manual </a:t>
            </a:r>
            <a:r>
              <a:rPr lang="en-US" sz="1200" dirty="0" err="1"/>
              <a:t>CoT</a:t>
            </a:r>
            <a:r>
              <a:rPr lang="en-US" sz="1200" dirty="0"/>
              <a:t>, Zero-Shot </a:t>
            </a:r>
            <a:r>
              <a:rPr lang="en-US" sz="1200" dirty="0" err="1"/>
              <a:t>CoT</a:t>
            </a:r>
            <a:endParaRPr lang="en-US" sz="1200" dirty="0"/>
          </a:p>
          <a:p>
            <a:r>
              <a:rPr lang="en-US" sz="1200" dirty="0"/>
              <a:t>Gains on CW are growing but gains on GSM8K are shrinking in transition from TD3 to GPT-4. Methods below sorted by technique age</a:t>
            </a:r>
          </a:p>
          <a:p>
            <a:r>
              <a:rPr lang="en-US" sz="1200" dirty="0"/>
              <a:t>GPT-4 - 3 cents per 1K tokens input, 6 cents per 1K tokens output. TD3 - 2 cents per 1K tokens.</a:t>
            </a:r>
          </a:p>
        </p:txBody>
      </p:sp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8B2EF7C-DCA8-EB09-B215-5870068A0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t="9161" r="7355" b="6191"/>
          <a:stretch/>
        </p:blipFill>
        <p:spPr>
          <a:xfrm>
            <a:off x="6356413" y="3627960"/>
            <a:ext cx="5376232" cy="2974017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CB93F11-6D3F-0DA5-25BF-999071015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10025" r="8697" b="7520"/>
          <a:stretch/>
        </p:blipFill>
        <p:spPr>
          <a:xfrm>
            <a:off x="459349" y="3666478"/>
            <a:ext cx="5228948" cy="28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Practicality of Prompt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Practicality of Prompt Engineering</dc:title>
  <dc:creator>Isaac Liu</dc:creator>
  <cp:lastModifiedBy>Isaac Liu</cp:lastModifiedBy>
  <cp:revision>1</cp:revision>
  <dcterms:created xsi:type="dcterms:W3CDTF">2023-11-27T03:31:22Z</dcterms:created>
  <dcterms:modified xsi:type="dcterms:W3CDTF">2023-11-27T03:40:30Z</dcterms:modified>
</cp:coreProperties>
</file>