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61" r:id="rId5"/>
    <p:sldId id="259" r:id="rId6"/>
    <p:sldId id="260" r:id="rId7"/>
    <p:sldId id="262" r:id="rId8"/>
    <p:sldId id="263" r:id="rId9"/>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8066"/>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F3AB9-9C16-AF4B-9146-D1F31615C218}" type="datetimeFigureOut">
              <a:rPr lang="en-MX" smtClean="0"/>
              <a:t>01/07/23</a:t>
            </a:fld>
            <a:endParaRPr lang="en-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55B2B-2FA4-3E4A-9FEF-5B720144A4A0}" type="slidenum">
              <a:rPr lang="en-MX" smtClean="0"/>
              <a:t>‹#›</a:t>
            </a:fld>
            <a:endParaRPr lang="en-MX"/>
          </a:p>
        </p:txBody>
      </p:sp>
    </p:spTree>
    <p:extLst>
      <p:ext uri="{BB962C8B-B14F-4D97-AF65-F5344CB8AC3E}">
        <p14:creationId xmlns:p14="http://schemas.microsoft.com/office/powerpoint/2010/main" val="30301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there, foodies and future Foodier enthusiasts! </a:t>
            </a:r>
          </a:p>
          <a:p>
            <a:r>
              <a:rPr lang="en-US" dirty="0"/>
              <a:t>Are you tired of spending precious time deciding simple daily tasks? what to eat? what to buy? keep track of calories? Are you eating healthy?</a:t>
            </a:r>
          </a:p>
          <a:p>
            <a:r>
              <a:rPr lang="en-US" dirty="0"/>
              <a:t>Allow me to introduce you to "Foodier" – your ultimate culinary companion that's going to change the way you eat, think, and live!</a:t>
            </a:r>
            <a:endParaRPr lang="en-MX" dirty="0"/>
          </a:p>
        </p:txBody>
      </p:sp>
      <p:sp>
        <p:nvSpPr>
          <p:cNvPr id="4" name="Slide Number Placeholder 3"/>
          <p:cNvSpPr>
            <a:spLocks noGrp="1"/>
          </p:cNvSpPr>
          <p:nvPr>
            <p:ph type="sldNum" sz="quarter" idx="5"/>
          </p:nvPr>
        </p:nvSpPr>
        <p:spPr/>
        <p:txBody>
          <a:bodyPr/>
          <a:lstStyle/>
          <a:p>
            <a:fld id="{25455B2B-2FA4-3E4A-9FEF-5B720144A4A0}" type="slidenum">
              <a:rPr lang="en-MX" smtClean="0"/>
              <a:t>1</a:t>
            </a:fld>
            <a:endParaRPr lang="en-MX"/>
          </a:p>
        </p:txBody>
      </p:sp>
    </p:spTree>
    <p:extLst>
      <p:ext uri="{BB962C8B-B14F-4D97-AF65-F5344CB8AC3E}">
        <p14:creationId xmlns:p14="http://schemas.microsoft.com/office/powerpoint/2010/main" val="332015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Picture this: You wake up every morning, and there it is – a weekly meal plan curated just for you, based on your preferences, allergies, and nutritional requirements. No more wandering aimlessly through supermarket aisles, no more staring blankly into the fridge, and definitely no more food decision fatigue. Say goodbye to the endless cycle of "What's for dinner?" and embrace the freedom to focus on what truly matters.</a:t>
            </a:r>
            <a:endParaRPr lang="en-MX" dirty="0"/>
          </a:p>
        </p:txBody>
      </p:sp>
      <p:sp>
        <p:nvSpPr>
          <p:cNvPr id="4" name="Slide Number Placeholder 3"/>
          <p:cNvSpPr>
            <a:spLocks noGrp="1"/>
          </p:cNvSpPr>
          <p:nvPr>
            <p:ph type="sldNum" sz="quarter" idx="5"/>
          </p:nvPr>
        </p:nvSpPr>
        <p:spPr/>
        <p:txBody>
          <a:bodyPr/>
          <a:lstStyle/>
          <a:p>
            <a:fld id="{25455B2B-2FA4-3E4A-9FEF-5B720144A4A0}" type="slidenum">
              <a:rPr lang="en-MX" smtClean="0"/>
              <a:t>2</a:t>
            </a:fld>
            <a:endParaRPr lang="en-MX"/>
          </a:p>
        </p:txBody>
      </p:sp>
    </p:spTree>
    <p:extLst>
      <p:ext uri="{BB962C8B-B14F-4D97-AF65-F5344CB8AC3E}">
        <p14:creationId xmlns:p14="http://schemas.microsoft.com/office/powerpoint/2010/main" val="2453753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Foodier, it's all about YOU! Your food choices, your dietary rules, and your time – we respect and adapt to your lifestyle like your best foodie friend.</a:t>
            </a:r>
          </a:p>
          <a:p>
            <a:endParaRPr lang="en-US" dirty="0"/>
          </a:p>
          <a:p>
            <a:r>
              <a:rPr lang="en-US" dirty="0"/>
              <a:t>Foodier is not just about convenience; it's about nourishing your body and soul. Our recipes are curated for balanced nutrition and lip-smacking goodness.</a:t>
            </a:r>
          </a:p>
          <a:p>
            <a:endParaRPr lang="en-US" dirty="0"/>
          </a:p>
          <a:p>
            <a:r>
              <a:rPr lang="en-US" dirty="0"/>
              <a:t>Bored of the same old dishes? Get ready for a culinary adventure with </a:t>
            </a:r>
            <a:r>
              <a:rPr lang="en-US" dirty="0" err="1"/>
              <a:t>Foodier's</a:t>
            </a:r>
            <a:r>
              <a:rPr lang="en-US" dirty="0"/>
              <a:t> diverse and exciting recipes, tailor-made to surprise your taste buds.</a:t>
            </a:r>
          </a:p>
          <a:p>
            <a:endParaRPr lang="en-US" dirty="0"/>
          </a:p>
          <a:p>
            <a:r>
              <a:rPr lang="en-US" dirty="0"/>
              <a:t>Say hello to a more productive you! By removing the mental clutter of meal planning, Foodier lets you focus on your passions and pursuits.</a:t>
            </a:r>
          </a:p>
          <a:p>
            <a:endParaRPr lang="en-US" dirty="0"/>
          </a:p>
          <a:p>
            <a:r>
              <a:rPr lang="en-US" dirty="0"/>
              <a:t>Foodier is built to adapt and evolve. We keep exploring new technologies, like the latest API from Cohere, to make your experience even more delightful.</a:t>
            </a:r>
            <a:endParaRPr lang="en-MX" dirty="0"/>
          </a:p>
        </p:txBody>
      </p:sp>
      <p:sp>
        <p:nvSpPr>
          <p:cNvPr id="4" name="Slide Number Placeholder 3"/>
          <p:cNvSpPr>
            <a:spLocks noGrp="1"/>
          </p:cNvSpPr>
          <p:nvPr>
            <p:ph type="sldNum" sz="quarter" idx="5"/>
          </p:nvPr>
        </p:nvSpPr>
        <p:spPr/>
        <p:txBody>
          <a:bodyPr/>
          <a:lstStyle/>
          <a:p>
            <a:fld id="{25455B2B-2FA4-3E4A-9FEF-5B720144A4A0}" type="slidenum">
              <a:rPr lang="en-MX" smtClean="0"/>
              <a:t>3</a:t>
            </a:fld>
            <a:endParaRPr lang="en-MX"/>
          </a:p>
        </p:txBody>
      </p:sp>
    </p:spTree>
    <p:extLst>
      <p:ext uri="{BB962C8B-B14F-4D97-AF65-F5344CB8AC3E}">
        <p14:creationId xmlns:p14="http://schemas.microsoft.com/office/powerpoint/2010/main" val="3560224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me take you behind the scenes! Our ingenious architecture utilizes cutting-edge AI technology from Cohere. We feed this powerful engine with your preferences, tastes, and dietary data, enabling it to create meal plans that are as unique as you are. </a:t>
            </a:r>
          </a:p>
          <a:p>
            <a:endParaRPr lang="en-US" dirty="0"/>
          </a:p>
          <a:p>
            <a:r>
              <a:rPr lang="en-US" dirty="0"/>
              <a:t>we've designed a user-friendly interface. Our </a:t>
            </a:r>
            <a:r>
              <a:rPr lang="en-US" dirty="0" err="1"/>
              <a:t>FastAPI</a:t>
            </a:r>
            <a:r>
              <a:rPr lang="en-US" dirty="0"/>
              <a:t> integration ensures lightning-fast performance and a seamless experience while accessing your personalized meal plans anytime, anywhere.</a:t>
            </a:r>
          </a:p>
          <a:p>
            <a:endParaRPr lang="en-MX" dirty="0"/>
          </a:p>
        </p:txBody>
      </p:sp>
      <p:sp>
        <p:nvSpPr>
          <p:cNvPr id="4" name="Slide Number Placeholder 3"/>
          <p:cNvSpPr>
            <a:spLocks noGrp="1"/>
          </p:cNvSpPr>
          <p:nvPr>
            <p:ph type="sldNum" sz="quarter" idx="5"/>
          </p:nvPr>
        </p:nvSpPr>
        <p:spPr/>
        <p:txBody>
          <a:bodyPr/>
          <a:lstStyle/>
          <a:p>
            <a:fld id="{25455B2B-2FA4-3E4A-9FEF-5B720144A4A0}" type="slidenum">
              <a:rPr lang="en-MX" smtClean="0"/>
              <a:t>4</a:t>
            </a:fld>
            <a:endParaRPr lang="en-MX"/>
          </a:p>
        </p:txBody>
      </p:sp>
    </p:spTree>
    <p:extLst>
      <p:ext uri="{BB962C8B-B14F-4D97-AF65-F5344CB8AC3E}">
        <p14:creationId xmlns:p14="http://schemas.microsoft.com/office/powerpoint/2010/main" val="3000228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81E2-3124-74AB-59E9-A9FF47B75F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A18CFD03-A338-10D2-5866-0CD781F851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9DFE0C8E-6A3F-E1DF-3767-85FDCDF71A32}"/>
              </a:ext>
            </a:extLst>
          </p:cNvPr>
          <p:cNvSpPr>
            <a:spLocks noGrp="1"/>
          </p:cNvSpPr>
          <p:nvPr>
            <p:ph type="dt" sz="half" idx="10"/>
          </p:nvPr>
        </p:nvSpPr>
        <p:spPr/>
        <p:txBody>
          <a:bodyPr/>
          <a:lstStyle/>
          <a:p>
            <a:fld id="{3F7C8C6B-D461-8540-9812-9172C8C6CCA2}" type="datetimeFigureOut">
              <a:rPr lang="en-MX" smtClean="0"/>
              <a:t>01/07/23</a:t>
            </a:fld>
            <a:endParaRPr lang="en-MX"/>
          </a:p>
        </p:txBody>
      </p:sp>
      <p:sp>
        <p:nvSpPr>
          <p:cNvPr id="5" name="Footer Placeholder 4">
            <a:extLst>
              <a:ext uri="{FF2B5EF4-FFF2-40B4-BE49-F238E27FC236}">
                <a16:creationId xmlns:a16="http://schemas.microsoft.com/office/drawing/2014/main" id="{46E409CD-FCD8-09D7-D320-127C34A12056}"/>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EA3916E6-A981-66D9-312B-F6AB8C5C3B3A}"/>
              </a:ext>
            </a:extLst>
          </p:cNvPr>
          <p:cNvSpPr>
            <a:spLocks noGrp="1"/>
          </p:cNvSpPr>
          <p:nvPr>
            <p:ph type="sldNum" sz="quarter" idx="12"/>
          </p:nvPr>
        </p:nvSpPr>
        <p:spPr/>
        <p:txBody>
          <a:bodyPr/>
          <a:lstStyle/>
          <a:p>
            <a:fld id="{7CDED31B-F35D-9744-AE77-A4058486B795}" type="slidenum">
              <a:rPr lang="en-MX" smtClean="0"/>
              <a:t>‹#›</a:t>
            </a:fld>
            <a:endParaRPr lang="en-MX"/>
          </a:p>
        </p:txBody>
      </p:sp>
    </p:spTree>
    <p:extLst>
      <p:ext uri="{BB962C8B-B14F-4D97-AF65-F5344CB8AC3E}">
        <p14:creationId xmlns:p14="http://schemas.microsoft.com/office/powerpoint/2010/main" val="1762767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36726-0C82-D8DA-21D7-931250AA39FB}"/>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67C6EBE3-A52B-A025-1FCD-B85E593389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FB913649-D097-F05E-1862-C7B0F10D8A3E}"/>
              </a:ext>
            </a:extLst>
          </p:cNvPr>
          <p:cNvSpPr>
            <a:spLocks noGrp="1"/>
          </p:cNvSpPr>
          <p:nvPr>
            <p:ph type="dt" sz="half" idx="10"/>
          </p:nvPr>
        </p:nvSpPr>
        <p:spPr/>
        <p:txBody>
          <a:bodyPr/>
          <a:lstStyle/>
          <a:p>
            <a:fld id="{3F7C8C6B-D461-8540-9812-9172C8C6CCA2}" type="datetimeFigureOut">
              <a:rPr lang="en-MX" smtClean="0"/>
              <a:t>01/07/23</a:t>
            </a:fld>
            <a:endParaRPr lang="en-MX"/>
          </a:p>
        </p:txBody>
      </p:sp>
      <p:sp>
        <p:nvSpPr>
          <p:cNvPr id="5" name="Footer Placeholder 4">
            <a:extLst>
              <a:ext uri="{FF2B5EF4-FFF2-40B4-BE49-F238E27FC236}">
                <a16:creationId xmlns:a16="http://schemas.microsoft.com/office/drawing/2014/main" id="{43B577F3-2DB1-CE48-5F5B-278A27E6D7EC}"/>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C1E9C84B-E568-CC50-D0DA-15E23A61090B}"/>
              </a:ext>
            </a:extLst>
          </p:cNvPr>
          <p:cNvSpPr>
            <a:spLocks noGrp="1"/>
          </p:cNvSpPr>
          <p:nvPr>
            <p:ph type="sldNum" sz="quarter" idx="12"/>
          </p:nvPr>
        </p:nvSpPr>
        <p:spPr/>
        <p:txBody>
          <a:bodyPr/>
          <a:lstStyle/>
          <a:p>
            <a:fld id="{7CDED31B-F35D-9744-AE77-A4058486B795}" type="slidenum">
              <a:rPr lang="en-MX" smtClean="0"/>
              <a:t>‹#›</a:t>
            </a:fld>
            <a:endParaRPr lang="en-MX"/>
          </a:p>
        </p:txBody>
      </p:sp>
    </p:spTree>
    <p:extLst>
      <p:ext uri="{BB962C8B-B14F-4D97-AF65-F5344CB8AC3E}">
        <p14:creationId xmlns:p14="http://schemas.microsoft.com/office/powerpoint/2010/main" val="2111958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4A8126-3E61-ECDF-67FA-85191CFB65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EE222A0F-77C2-DA73-4006-1A580B90B7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8BB83C20-097E-C3D8-08A1-32EB3AF5ADB5}"/>
              </a:ext>
            </a:extLst>
          </p:cNvPr>
          <p:cNvSpPr>
            <a:spLocks noGrp="1"/>
          </p:cNvSpPr>
          <p:nvPr>
            <p:ph type="dt" sz="half" idx="10"/>
          </p:nvPr>
        </p:nvSpPr>
        <p:spPr/>
        <p:txBody>
          <a:bodyPr/>
          <a:lstStyle/>
          <a:p>
            <a:fld id="{3F7C8C6B-D461-8540-9812-9172C8C6CCA2}" type="datetimeFigureOut">
              <a:rPr lang="en-MX" smtClean="0"/>
              <a:t>01/07/23</a:t>
            </a:fld>
            <a:endParaRPr lang="en-MX"/>
          </a:p>
        </p:txBody>
      </p:sp>
      <p:sp>
        <p:nvSpPr>
          <p:cNvPr id="5" name="Footer Placeholder 4">
            <a:extLst>
              <a:ext uri="{FF2B5EF4-FFF2-40B4-BE49-F238E27FC236}">
                <a16:creationId xmlns:a16="http://schemas.microsoft.com/office/drawing/2014/main" id="{F4ED0E71-0BE5-B247-786E-B82C513F028A}"/>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D7F240AD-FBC6-7F43-ECFC-4692F140A0E7}"/>
              </a:ext>
            </a:extLst>
          </p:cNvPr>
          <p:cNvSpPr>
            <a:spLocks noGrp="1"/>
          </p:cNvSpPr>
          <p:nvPr>
            <p:ph type="sldNum" sz="quarter" idx="12"/>
          </p:nvPr>
        </p:nvSpPr>
        <p:spPr/>
        <p:txBody>
          <a:bodyPr/>
          <a:lstStyle/>
          <a:p>
            <a:fld id="{7CDED31B-F35D-9744-AE77-A4058486B795}" type="slidenum">
              <a:rPr lang="en-MX" smtClean="0"/>
              <a:t>‹#›</a:t>
            </a:fld>
            <a:endParaRPr lang="en-MX"/>
          </a:p>
        </p:txBody>
      </p:sp>
    </p:spTree>
    <p:extLst>
      <p:ext uri="{BB962C8B-B14F-4D97-AF65-F5344CB8AC3E}">
        <p14:creationId xmlns:p14="http://schemas.microsoft.com/office/powerpoint/2010/main" val="1742603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E44F-D365-6F4A-D8EC-EFE5680B6157}"/>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E48C5C76-934F-C12C-DF63-57A82E6BF9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9A942753-30B6-12B2-7F46-2966620AD0E3}"/>
              </a:ext>
            </a:extLst>
          </p:cNvPr>
          <p:cNvSpPr>
            <a:spLocks noGrp="1"/>
          </p:cNvSpPr>
          <p:nvPr>
            <p:ph type="dt" sz="half" idx="10"/>
          </p:nvPr>
        </p:nvSpPr>
        <p:spPr/>
        <p:txBody>
          <a:bodyPr/>
          <a:lstStyle/>
          <a:p>
            <a:fld id="{3F7C8C6B-D461-8540-9812-9172C8C6CCA2}" type="datetimeFigureOut">
              <a:rPr lang="en-MX" smtClean="0"/>
              <a:t>01/07/23</a:t>
            </a:fld>
            <a:endParaRPr lang="en-MX"/>
          </a:p>
        </p:txBody>
      </p:sp>
      <p:sp>
        <p:nvSpPr>
          <p:cNvPr id="5" name="Footer Placeholder 4">
            <a:extLst>
              <a:ext uri="{FF2B5EF4-FFF2-40B4-BE49-F238E27FC236}">
                <a16:creationId xmlns:a16="http://schemas.microsoft.com/office/drawing/2014/main" id="{D729A1D3-9896-1C86-5425-C6A207D81D7A}"/>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66D1A55D-088D-B52D-D5AB-C59BF3C87517}"/>
              </a:ext>
            </a:extLst>
          </p:cNvPr>
          <p:cNvSpPr>
            <a:spLocks noGrp="1"/>
          </p:cNvSpPr>
          <p:nvPr>
            <p:ph type="sldNum" sz="quarter" idx="12"/>
          </p:nvPr>
        </p:nvSpPr>
        <p:spPr/>
        <p:txBody>
          <a:bodyPr/>
          <a:lstStyle/>
          <a:p>
            <a:fld id="{7CDED31B-F35D-9744-AE77-A4058486B795}" type="slidenum">
              <a:rPr lang="en-MX" smtClean="0"/>
              <a:t>‹#›</a:t>
            </a:fld>
            <a:endParaRPr lang="en-MX"/>
          </a:p>
        </p:txBody>
      </p:sp>
    </p:spTree>
    <p:extLst>
      <p:ext uri="{BB962C8B-B14F-4D97-AF65-F5344CB8AC3E}">
        <p14:creationId xmlns:p14="http://schemas.microsoft.com/office/powerpoint/2010/main" val="362909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5499-95E5-32D2-CBA1-F452760ABA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BB676F3B-5D10-7291-964A-9872F72FF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087132-283B-ACCE-27E9-57A9648AC22D}"/>
              </a:ext>
            </a:extLst>
          </p:cNvPr>
          <p:cNvSpPr>
            <a:spLocks noGrp="1"/>
          </p:cNvSpPr>
          <p:nvPr>
            <p:ph type="dt" sz="half" idx="10"/>
          </p:nvPr>
        </p:nvSpPr>
        <p:spPr/>
        <p:txBody>
          <a:bodyPr/>
          <a:lstStyle/>
          <a:p>
            <a:fld id="{3F7C8C6B-D461-8540-9812-9172C8C6CCA2}" type="datetimeFigureOut">
              <a:rPr lang="en-MX" smtClean="0"/>
              <a:t>01/07/23</a:t>
            </a:fld>
            <a:endParaRPr lang="en-MX"/>
          </a:p>
        </p:txBody>
      </p:sp>
      <p:sp>
        <p:nvSpPr>
          <p:cNvPr id="5" name="Footer Placeholder 4">
            <a:extLst>
              <a:ext uri="{FF2B5EF4-FFF2-40B4-BE49-F238E27FC236}">
                <a16:creationId xmlns:a16="http://schemas.microsoft.com/office/drawing/2014/main" id="{0921EBCC-173F-D1BF-219C-C841588B5B94}"/>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DE0CF02B-FC60-B0AE-213B-A26DE0ED44F9}"/>
              </a:ext>
            </a:extLst>
          </p:cNvPr>
          <p:cNvSpPr>
            <a:spLocks noGrp="1"/>
          </p:cNvSpPr>
          <p:nvPr>
            <p:ph type="sldNum" sz="quarter" idx="12"/>
          </p:nvPr>
        </p:nvSpPr>
        <p:spPr/>
        <p:txBody>
          <a:bodyPr/>
          <a:lstStyle/>
          <a:p>
            <a:fld id="{7CDED31B-F35D-9744-AE77-A4058486B795}" type="slidenum">
              <a:rPr lang="en-MX" smtClean="0"/>
              <a:t>‹#›</a:t>
            </a:fld>
            <a:endParaRPr lang="en-MX"/>
          </a:p>
        </p:txBody>
      </p:sp>
    </p:spTree>
    <p:extLst>
      <p:ext uri="{BB962C8B-B14F-4D97-AF65-F5344CB8AC3E}">
        <p14:creationId xmlns:p14="http://schemas.microsoft.com/office/powerpoint/2010/main" val="3847246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3C250-E4ED-7318-2951-D2FE192A3E75}"/>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E0D61F3C-51BD-3688-796C-C4590F98E1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A4585CE3-0373-109C-EA5B-0B8C5B2F25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D246CE03-9CD8-76D4-4212-AEECBB5FB6DA}"/>
              </a:ext>
            </a:extLst>
          </p:cNvPr>
          <p:cNvSpPr>
            <a:spLocks noGrp="1"/>
          </p:cNvSpPr>
          <p:nvPr>
            <p:ph type="dt" sz="half" idx="10"/>
          </p:nvPr>
        </p:nvSpPr>
        <p:spPr/>
        <p:txBody>
          <a:bodyPr/>
          <a:lstStyle/>
          <a:p>
            <a:fld id="{3F7C8C6B-D461-8540-9812-9172C8C6CCA2}" type="datetimeFigureOut">
              <a:rPr lang="en-MX" smtClean="0"/>
              <a:t>01/07/23</a:t>
            </a:fld>
            <a:endParaRPr lang="en-MX"/>
          </a:p>
        </p:txBody>
      </p:sp>
      <p:sp>
        <p:nvSpPr>
          <p:cNvPr id="6" name="Footer Placeholder 5">
            <a:extLst>
              <a:ext uri="{FF2B5EF4-FFF2-40B4-BE49-F238E27FC236}">
                <a16:creationId xmlns:a16="http://schemas.microsoft.com/office/drawing/2014/main" id="{409B21C9-3B54-ED5B-E8B9-FE46A08E0B3E}"/>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5D018B21-613C-EEE5-25FA-D33D22E9836F}"/>
              </a:ext>
            </a:extLst>
          </p:cNvPr>
          <p:cNvSpPr>
            <a:spLocks noGrp="1"/>
          </p:cNvSpPr>
          <p:nvPr>
            <p:ph type="sldNum" sz="quarter" idx="12"/>
          </p:nvPr>
        </p:nvSpPr>
        <p:spPr/>
        <p:txBody>
          <a:bodyPr/>
          <a:lstStyle/>
          <a:p>
            <a:fld id="{7CDED31B-F35D-9744-AE77-A4058486B795}" type="slidenum">
              <a:rPr lang="en-MX" smtClean="0"/>
              <a:t>‹#›</a:t>
            </a:fld>
            <a:endParaRPr lang="en-MX"/>
          </a:p>
        </p:txBody>
      </p:sp>
    </p:spTree>
    <p:extLst>
      <p:ext uri="{BB962C8B-B14F-4D97-AF65-F5344CB8AC3E}">
        <p14:creationId xmlns:p14="http://schemas.microsoft.com/office/powerpoint/2010/main" val="413015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8CA5-6D9E-F2B1-25A2-C1939E81B388}"/>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84FED1AB-FE55-A37A-7304-FA3EDAB8C2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37EE02-D0E5-D610-3B30-F15D038221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C90136F9-3903-61B9-4875-17CF2BF2D5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63BB00-8A3A-914C-35F9-2FC342CC3E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0817BE82-D4EA-5F4F-124A-5EDF4432752D}"/>
              </a:ext>
            </a:extLst>
          </p:cNvPr>
          <p:cNvSpPr>
            <a:spLocks noGrp="1"/>
          </p:cNvSpPr>
          <p:nvPr>
            <p:ph type="dt" sz="half" idx="10"/>
          </p:nvPr>
        </p:nvSpPr>
        <p:spPr/>
        <p:txBody>
          <a:bodyPr/>
          <a:lstStyle/>
          <a:p>
            <a:fld id="{3F7C8C6B-D461-8540-9812-9172C8C6CCA2}" type="datetimeFigureOut">
              <a:rPr lang="en-MX" smtClean="0"/>
              <a:t>01/07/23</a:t>
            </a:fld>
            <a:endParaRPr lang="en-MX"/>
          </a:p>
        </p:txBody>
      </p:sp>
      <p:sp>
        <p:nvSpPr>
          <p:cNvPr id="8" name="Footer Placeholder 7">
            <a:extLst>
              <a:ext uri="{FF2B5EF4-FFF2-40B4-BE49-F238E27FC236}">
                <a16:creationId xmlns:a16="http://schemas.microsoft.com/office/drawing/2014/main" id="{C6EFD6EE-C149-514B-666B-BCAA339BC1A4}"/>
              </a:ext>
            </a:extLst>
          </p:cNvPr>
          <p:cNvSpPr>
            <a:spLocks noGrp="1"/>
          </p:cNvSpPr>
          <p:nvPr>
            <p:ph type="ftr" sz="quarter" idx="11"/>
          </p:nvPr>
        </p:nvSpPr>
        <p:spPr/>
        <p:txBody>
          <a:bodyPr/>
          <a:lstStyle/>
          <a:p>
            <a:endParaRPr lang="en-MX"/>
          </a:p>
        </p:txBody>
      </p:sp>
      <p:sp>
        <p:nvSpPr>
          <p:cNvPr id="9" name="Slide Number Placeholder 8">
            <a:extLst>
              <a:ext uri="{FF2B5EF4-FFF2-40B4-BE49-F238E27FC236}">
                <a16:creationId xmlns:a16="http://schemas.microsoft.com/office/drawing/2014/main" id="{08CF0C48-6663-B306-2A76-D18594CE20DF}"/>
              </a:ext>
            </a:extLst>
          </p:cNvPr>
          <p:cNvSpPr>
            <a:spLocks noGrp="1"/>
          </p:cNvSpPr>
          <p:nvPr>
            <p:ph type="sldNum" sz="quarter" idx="12"/>
          </p:nvPr>
        </p:nvSpPr>
        <p:spPr/>
        <p:txBody>
          <a:bodyPr/>
          <a:lstStyle/>
          <a:p>
            <a:fld id="{7CDED31B-F35D-9744-AE77-A4058486B795}" type="slidenum">
              <a:rPr lang="en-MX" smtClean="0"/>
              <a:t>‹#›</a:t>
            </a:fld>
            <a:endParaRPr lang="en-MX"/>
          </a:p>
        </p:txBody>
      </p:sp>
    </p:spTree>
    <p:extLst>
      <p:ext uri="{BB962C8B-B14F-4D97-AF65-F5344CB8AC3E}">
        <p14:creationId xmlns:p14="http://schemas.microsoft.com/office/powerpoint/2010/main" val="1768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7255-B3E1-099B-5727-37FFDA4EFA55}"/>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B8091F9A-3D83-E0FD-4588-5BEF4A2B2468}"/>
              </a:ext>
            </a:extLst>
          </p:cNvPr>
          <p:cNvSpPr>
            <a:spLocks noGrp="1"/>
          </p:cNvSpPr>
          <p:nvPr>
            <p:ph type="dt" sz="half" idx="10"/>
          </p:nvPr>
        </p:nvSpPr>
        <p:spPr/>
        <p:txBody>
          <a:bodyPr/>
          <a:lstStyle/>
          <a:p>
            <a:fld id="{3F7C8C6B-D461-8540-9812-9172C8C6CCA2}" type="datetimeFigureOut">
              <a:rPr lang="en-MX" smtClean="0"/>
              <a:t>01/07/23</a:t>
            </a:fld>
            <a:endParaRPr lang="en-MX"/>
          </a:p>
        </p:txBody>
      </p:sp>
      <p:sp>
        <p:nvSpPr>
          <p:cNvPr id="4" name="Footer Placeholder 3">
            <a:extLst>
              <a:ext uri="{FF2B5EF4-FFF2-40B4-BE49-F238E27FC236}">
                <a16:creationId xmlns:a16="http://schemas.microsoft.com/office/drawing/2014/main" id="{3146766F-DDBE-CCA6-AFB5-778EF3A82FD0}"/>
              </a:ext>
            </a:extLst>
          </p:cNvPr>
          <p:cNvSpPr>
            <a:spLocks noGrp="1"/>
          </p:cNvSpPr>
          <p:nvPr>
            <p:ph type="ftr" sz="quarter" idx="11"/>
          </p:nvPr>
        </p:nvSpPr>
        <p:spPr/>
        <p:txBody>
          <a:bodyPr/>
          <a:lstStyle/>
          <a:p>
            <a:endParaRPr lang="en-MX"/>
          </a:p>
        </p:txBody>
      </p:sp>
      <p:sp>
        <p:nvSpPr>
          <p:cNvPr id="5" name="Slide Number Placeholder 4">
            <a:extLst>
              <a:ext uri="{FF2B5EF4-FFF2-40B4-BE49-F238E27FC236}">
                <a16:creationId xmlns:a16="http://schemas.microsoft.com/office/drawing/2014/main" id="{AEE87476-A47F-D0DF-6812-B3CD69F03431}"/>
              </a:ext>
            </a:extLst>
          </p:cNvPr>
          <p:cNvSpPr>
            <a:spLocks noGrp="1"/>
          </p:cNvSpPr>
          <p:nvPr>
            <p:ph type="sldNum" sz="quarter" idx="12"/>
          </p:nvPr>
        </p:nvSpPr>
        <p:spPr/>
        <p:txBody>
          <a:bodyPr/>
          <a:lstStyle/>
          <a:p>
            <a:fld id="{7CDED31B-F35D-9744-AE77-A4058486B795}" type="slidenum">
              <a:rPr lang="en-MX" smtClean="0"/>
              <a:t>‹#›</a:t>
            </a:fld>
            <a:endParaRPr lang="en-MX"/>
          </a:p>
        </p:txBody>
      </p:sp>
    </p:spTree>
    <p:extLst>
      <p:ext uri="{BB962C8B-B14F-4D97-AF65-F5344CB8AC3E}">
        <p14:creationId xmlns:p14="http://schemas.microsoft.com/office/powerpoint/2010/main" val="361247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90992E-5566-4758-BF03-955E66E78E43}"/>
              </a:ext>
            </a:extLst>
          </p:cNvPr>
          <p:cNvSpPr>
            <a:spLocks noGrp="1"/>
          </p:cNvSpPr>
          <p:nvPr>
            <p:ph type="dt" sz="half" idx="10"/>
          </p:nvPr>
        </p:nvSpPr>
        <p:spPr/>
        <p:txBody>
          <a:bodyPr/>
          <a:lstStyle/>
          <a:p>
            <a:fld id="{3F7C8C6B-D461-8540-9812-9172C8C6CCA2}" type="datetimeFigureOut">
              <a:rPr lang="en-MX" smtClean="0"/>
              <a:t>01/07/23</a:t>
            </a:fld>
            <a:endParaRPr lang="en-MX"/>
          </a:p>
        </p:txBody>
      </p:sp>
      <p:sp>
        <p:nvSpPr>
          <p:cNvPr id="3" name="Footer Placeholder 2">
            <a:extLst>
              <a:ext uri="{FF2B5EF4-FFF2-40B4-BE49-F238E27FC236}">
                <a16:creationId xmlns:a16="http://schemas.microsoft.com/office/drawing/2014/main" id="{8748DD82-3165-2B86-8394-F240B7C78481}"/>
              </a:ext>
            </a:extLst>
          </p:cNvPr>
          <p:cNvSpPr>
            <a:spLocks noGrp="1"/>
          </p:cNvSpPr>
          <p:nvPr>
            <p:ph type="ftr" sz="quarter" idx="11"/>
          </p:nvPr>
        </p:nvSpPr>
        <p:spPr/>
        <p:txBody>
          <a:bodyPr/>
          <a:lstStyle/>
          <a:p>
            <a:endParaRPr lang="en-MX"/>
          </a:p>
        </p:txBody>
      </p:sp>
      <p:sp>
        <p:nvSpPr>
          <p:cNvPr id="4" name="Slide Number Placeholder 3">
            <a:extLst>
              <a:ext uri="{FF2B5EF4-FFF2-40B4-BE49-F238E27FC236}">
                <a16:creationId xmlns:a16="http://schemas.microsoft.com/office/drawing/2014/main" id="{9CC07034-C8B5-1981-77B8-548DF029B902}"/>
              </a:ext>
            </a:extLst>
          </p:cNvPr>
          <p:cNvSpPr>
            <a:spLocks noGrp="1"/>
          </p:cNvSpPr>
          <p:nvPr>
            <p:ph type="sldNum" sz="quarter" idx="12"/>
          </p:nvPr>
        </p:nvSpPr>
        <p:spPr/>
        <p:txBody>
          <a:bodyPr/>
          <a:lstStyle/>
          <a:p>
            <a:fld id="{7CDED31B-F35D-9744-AE77-A4058486B795}" type="slidenum">
              <a:rPr lang="en-MX" smtClean="0"/>
              <a:t>‹#›</a:t>
            </a:fld>
            <a:endParaRPr lang="en-MX"/>
          </a:p>
        </p:txBody>
      </p:sp>
    </p:spTree>
    <p:extLst>
      <p:ext uri="{BB962C8B-B14F-4D97-AF65-F5344CB8AC3E}">
        <p14:creationId xmlns:p14="http://schemas.microsoft.com/office/powerpoint/2010/main" val="46788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F5BE-A8A7-3669-E51F-BF181D983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D683818D-63B1-D01F-ED31-D59F077D8B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8EC9502B-3E08-F166-A123-97DD37365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6AABB6-3F8C-C94F-13F6-48A3633DE9FA}"/>
              </a:ext>
            </a:extLst>
          </p:cNvPr>
          <p:cNvSpPr>
            <a:spLocks noGrp="1"/>
          </p:cNvSpPr>
          <p:nvPr>
            <p:ph type="dt" sz="half" idx="10"/>
          </p:nvPr>
        </p:nvSpPr>
        <p:spPr/>
        <p:txBody>
          <a:bodyPr/>
          <a:lstStyle/>
          <a:p>
            <a:fld id="{3F7C8C6B-D461-8540-9812-9172C8C6CCA2}" type="datetimeFigureOut">
              <a:rPr lang="en-MX" smtClean="0"/>
              <a:t>01/07/23</a:t>
            </a:fld>
            <a:endParaRPr lang="en-MX"/>
          </a:p>
        </p:txBody>
      </p:sp>
      <p:sp>
        <p:nvSpPr>
          <p:cNvPr id="6" name="Footer Placeholder 5">
            <a:extLst>
              <a:ext uri="{FF2B5EF4-FFF2-40B4-BE49-F238E27FC236}">
                <a16:creationId xmlns:a16="http://schemas.microsoft.com/office/drawing/2014/main" id="{418D1E35-8389-7001-E332-150173655804}"/>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63477F10-2CA9-A4F2-E02E-BD3A6D2FFD0F}"/>
              </a:ext>
            </a:extLst>
          </p:cNvPr>
          <p:cNvSpPr>
            <a:spLocks noGrp="1"/>
          </p:cNvSpPr>
          <p:nvPr>
            <p:ph type="sldNum" sz="quarter" idx="12"/>
          </p:nvPr>
        </p:nvSpPr>
        <p:spPr/>
        <p:txBody>
          <a:bodyPr/>
          <a:lstStyle/>
          <a:p>
            <a:fld id="{7CDED31B-F35D-9744-AE77-A4058486B795}" type="slidenum">
              <a:rPr lang="en-MX" smtClean="0"/>
              <a:t>‹#›</a:t>
            </a:fld>
            <a:endParaRPr lang="en-MX"/>
          </a:p>
        </p:txBody>
      </p:sp>
    </p:spTree>
    <p:extLst>
      <p:ext uri="{BB962C8B-B14F-4D97-AF65-F5344CB8AC3E}">
        <p14:creationId xmlns:p14="http://schemas.microsoft.com/office/powerpoint/2010/main" val="169608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AF32-3AAB-BA70-4929-95EA8B860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88E750A5-0E91-A587-6DC3-661C3BA284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DF2C973F-EB82-F44A-3BF4-6A8466C09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D758BD-DFB8-CD1A-652C-D16B9644B360}"/>
              </a:ext>
            </a:extLst>
          </p:cNvPr>
          <p:cNvSpPr>
            <a:spLocks noGrp="1"/>
          </p:cNvSpPr>
          <p:nvPr>
            <p:ph type="dt" sz="half" idx="10"/>
          </p:nvPr>
        </p:nvSpPr>
        <p:spPr/>
        <p:txBody>
          <a:bodyPr/>
          <a:lstStyle/>
          <a:p>
            <a:fld id="{3F7C8C6B-D461-8540-9812-9172C8C6CCA2}" type="datetimeFigureOut">
              <a:rPr lang="en-MX" smtClean="0"/>
              <a:t>01/07/23</a:t>
            </a:fld>
            <a:endParaRPr lang="en-MX"/>
          </a:p>
        </p:txBody>
      </p:sp>
      <p:sp>
        <p:nvSpPr>
          <p:cNvPr id="6" name="Footer Placeholder 5">
            <a:extLst>
              <a:ext uri="{FF2B5EF4-FFF2-40B4-BE49-F238E27FC236}">
                <a16:creationId xmlns:a16="http://schemas.microsoft.com/office/drawing/2014/main" id="{383F7EE7-0BA5-356C-15CC-8275DA37E99F}"/>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9F3645F3-20F9-90B2-0DEA-0037B6F62288}"/>
              </a:ext>
            </a:extLst>
          </p:cNvPr>
          <p:cNvSpPr>
            <a:spLocks noGrp="1"/>
          </p:cNvSpPr>
          <p:nvPr>
            <p:ph type="sldNum" sz="quarter" idx="12"/>
          </p:nvPr>
        </p:nvSpPr>
        <p:spPr/>
        <p:txBody>
          <a:bodyPr/>
          <a:lstStyle/>
          <a:p>
            <a:fld id="{7CDED31B-F35D-9744-AE77-A4058486B795}" type="slidenum">
              <a:rPr lang="en-MX" smtClean="0"/>
              <a:t>‹#›</a:t>
            </a:fld>
            <a:endParaRPr lang="en-MX"/>
          </a:p>
        </p:txBody>
      </p:sp>
    </p:spTree>
    <p:extLst>
      <p:ext uri="{BB962C8B-B14F-4D97-AF65-F5344CB8AC3E}">
        <p14:creationId xmlns:p14="http://schemas.microsoft.com/office/powerpoint/2010/main" val="3054955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BDA473-1D1D-91F5-981D-67B4D9325A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3F6AD73F-E0A1-75DF-6919-D45AAECF3E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380886C4-088B-D04B-6D38-9EF3D49F79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C8C6B-D461-8540-9812-9172C8C6CCA2}" type="datetimeFigureOut">
              <a:rPr lang="en-MX" smtClean="0"/>
              <a:t>01/07/23</a:t>
            </a:fld>
            <a:endParaRPr lang="en-MX"/>
          </a:p>
        </p:txBody>
      </p:sp>
      <p:sp>
        <p:nvSpPr>
          <p:cNvPr id="5" name="Footer Placeholder 4">
            <a:extLst>
              <a:ext uri="{FF2B5EF4-FFF2-40B4-BE49-F238E27FC236}">
                <a16:creationId xmlns:a16="http://schemas.microsoft.com/office/drawing/2014/main" id="{9D331584-00A6-94C9-4786-A1C58AC33A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X"/>
          </a:p>
        </p:txBody>
      </p:sp>
      <p:sp>
        <p:nvSpPr>
          <p:cNvPr id="6" name="Slide Number Placeholder 5">
            <a:extLst>
              <a:ext uri="{FF2B5EF4-FFF2-40B4-BE49-F238E27FC236}">
                <a16:creationId xmlns:a16="http://schemas.microsoft.com/office/drawing/2014/main" id="{82FE8000-8C28-7790-70FF-0D7DB4C46E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DED31B-F35D-9744-AE77-A4058486B795}" type="slidenum">
              <a:rPr lang="en-MX" smtClean="0"/>
              <a:t>‹#›</a:t>
            </a:fld>
            <a:endParaRPr lang="en-MX"/>
          </a:p>
        </p:txBody>
      </p:sp>
    </p:spTree>
    <p:extLst>
      <p:ext uri="{BB962C8B-B14F-4D97-AF65-F5344CB8AC3E}">
        <p14:creationId xmlns:p14="http://schemas.microsoft.com/office/powerpoint/2010/main" val="4178386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alendar with pictures of food&#10;&#10;Description automatically generated with low confidence">
            <a:extLst>
              <a:ext uri="{FF2B5EF4-FFF2-40B4-BE49-F238E27FC236}">
                <a16:creationId xmlns:a16="http://schemas.microsoft.com/office/drawing/2014/main" id="{623469D2-9E6C-E564-65E5-AA308D209432}"/>
              </a:ext>
            </a:extLst>
          </p:cNvPr>
          <p:cNvPicPr>
            <a:picLocks noChangeAspect="1"/>
          </p:cNvPicPr>
          <p:nvPr/>
        </p:nvPicPr>
        <p:blipFill rotWithShape="1">
          <a:blip r:embed="rId3"/>
          <a:srcRect t="38076" b="5674"/>
          <a:stretch/>
        </p:blipFill>
        <p:spPr>
          <a:xfrm>
            <a:off x="20" y="10"/>
            <a:ext cx="12191980" cy="6857990"/>
          </a:xfrm>
          <a:prstGeom prst="rect">
            <a:avLst/>
          </a:prstGeom>
        </p:spPr>
      </p:pic>
      <p:sp>
        <p:nvSpPr>
          <p:cNvPr id="41" name="Freeform: Shape 40">
            <a:extLst>
              <a:ext uri="{FF2B5EF4-FFF2-40B4-BE49-F238E27FC236}">
                <a16:creationId xmlns:a16="http://schemas.microsoft.com/office/drawing/2014/main" id="{22C6C9C9-83BF-4A6C-A1BF-C1735C61B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524" y="1"/>
            <a:ext cx="7295477" cy="6853457"/>
          </a:xfrm>
          <a:custGeom>
            <a:avLst/>
            <a:gdLst>
              <a:gd name="connsiteX0" fmla="*/ 2113864 w 7295477"/>
              <a:gd name="connsiteY0" fmla="*/ 0 h 6853457"/>
              <a:gd name="connsiteX1" fmla="*/ 5731689 w 7295477"/>
              <a:gd name="connsiteY1" fmla="*/ 0 h 6853457"/>
              <a:gd name="connsiteX2" fmla="*/ 5792604 w 7295477"/>
              <a:gd name="connsiteY2" fmla="*/ 31199 h 6853457"/>
              <a:gd name="connsiteX3" fmla="*/ 7277638 w 7295477"/>
              <a:gd name="connsiteY3" fmla="*/ 1446415 h 6853457"/>
              <a:gd name="connsiteX4" fmla="*/ 7295477 w 7295477"/>
              <a:gd name="connsiteY4" fmla="*/ 1478103 h 6853457"/>
              <a:gd name="connsiteX5" fmla="*/ 7295477 w 7295477"/>
              <a:gd name="connsiteY5" fmla="*/ 5482224 h 6853457"/>
              <a:gd name="connsiteX6" fmla="*/ 7195301 w 7295477"/>
              <a:gd name="connsiteY6" fmla="*/ 5644337 h 6853457"/>
              <a:gd name="connsiteX7" fmla="*/ 5956878 w 7295477"/>
              <a:gd name="connsiteY7" fmla="*/ 6835380 h 6853457"/>
              <a:gd name="connsiteX8" fmla="*/ 5925438 w 7295477"/>
              <a:gd name="connsiteY8" fmla="*/ 6853457 h 6853457"/>
              <a:gd name="connsiteX9" fmla="*/ 1920114 w 7295477"/>
              <a:gd name="connsiteY9" fmla="*/ 6853457 h 6853457"/>
              <a:gd name="connsiteX10" fmla="*/ 1888674 w 7295477"/>
              <a:gd name="connsiteY10" fmla="*/ 6835380 h 6853457"/>
              <a:gd name="connsiteX11" fmla="*/ 0 w 7295477"/>
              <a:gd name="connsiteY11" fmla="*/ 3480517 h 6853457"/>
              <a:gd name="connsiteX12" fmla="*/ 2052949 w 7295477"/>
              <a:gd name="connsiteY12" fmla="*/ 31199 h 685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95477" h="6853457">
                <a:moveTo>
                  <a:pt x="2113864" y="0"/>
                </a:moveTo>
                <a:lnTo>
                  <a:pt x="5731689" y="0"/>
                </a:lnTo>
                <a:lnTo>
                  <a:pt x="5792604" y="31199"/>
                </a:lnTo>
                <a:cubicBezTo>
                  <a:pt x="6404018" y="363339"/>
                  <a:pt x="6917255" y="853303"/>
                  <a:pt x="7277638" y="1446415"/>
                </a:cubicBezTo>
                <a:lnTo>
                  <a:pt x="7295477" y="1478103"/>
                </a:lnTo>
                <a:lnTo>
                  <a:pt x="7295477" y="5482224"/>
                </a:lnTo>
                <a:lnTo>
                  <a:pt x="7195301" y="5644337"/>
                </a:lnTo>
                <a:cubicBezTo>
                  <a:pt x="6875688" y="6126745"/>
                  <a:pt x="6452261" y="6534378"/>
                  <a:pt x="5956878" y="6835380"/>
                </a:cubicBezTo>
                <a:lnTo>
                  <a:pt x="5925438" y="6853457"/>
                </a:lnTo>
                <a:lnTo>
                  <a:pt x="1920114" y="6853457"/>
                </a:lnTo>
                <a:lnTo>
                  <a:pt x="1888674" y="6835380"/>
                </a:lnTo>
                <a:cubicBezTo>
                  <a:pt x="756370" y="6147375"/>
                  <a:pt x="0" y="4902276"/>
                  <a:pt x="0" y="3480517"/>
                </a:cubicBezTo>
                <a:cubicBezTo>
                  <a:pt x="0" y="1991056"/>
                  <a:pt x="830121" y="695479"/>
                  <a:pt x="2052949" y="31199"/>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Picture 14" descr="A picture containing graphics, text, graphic design, clipart&#10;&#10;Description automatically generated">
            <a:extLst>
              <a:ext uri="{FF2B5EF4-FFF2-40B4-BE49-F238E27FC236}">
                <a16:creationId xmlns:a16="http://schemas.microsoft.com/office/drawing/2014/main" id="{2C3E709C-7994-7ACE-4C02-95267B738AF6}"/>
              </a:ext>
            </a:extLst>
          </p:cNvPr>
          <p:cNvPicPr>
            <a:picLocks noChangeAspect="1"/>
          </p:cNvPicPr>
          <p:nvPr/>
        </p:nvPicPr>
        <p:blipFill rotWithShape="1">
          <a:blip r:embed="rId4"/>
          <a:srcRect t="3357" r="1" b="509"/>
          <a:stretch/>
        </p:blipFill>
        <p:spPr>
          <a:xfrm>
            <a:off x="5063089" y="1"/>
            <a:ext cx="7128913" cy="6853457"/>
          </a:xfrm>
          <a:custGeom>
            <a:avLst/>
            <a:gdLst/>
            <a:ahLst/>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p:spPr>
      </p:pic>
    </p:spTree>
    <p:extLst>
      <p:ext uri="{BB962C8B-B14F-4D97-AF65-F5344CB8AC3E}">
        <p14:creationId xmlns:p14="http://schemas.microsoft.com/office/powerpoint/2010/main" val="2322967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0F2BD-2CF7-547F-E36A-AE6323DBB474}"/>
              </a:ext>
            </a:extLst>
          </p:cNvPr>
          <p:cNvSpPr>
            <a:spLocks noGrp="1"/>
          </p:cNvSpPr>
          <p:nvPr>
            <p:ph type="title"/>
          </p:nvPr>
        </p:nvSpPr>
        <p:spPr>
          <a:xfrm>
            <a:off x="808638" y="386930"/>
            <a:ext cx="9236700" cy="1188950"/>
          </a:xfrm>
        </p:spPr>
        <p:txBody>
          <a:bodyPr anchor="b">
            <a:normAutofit/>
          </a:bodyPr>
          <a:lstStyle/>
          <a:p>
            <a:r>
              <a:rPr lang="en-US" sz="5400" i="0" dirty="0">
                <a:effectLst/>
                <a:cs typeface="Calibri" panose="020F0502020204030204" pitchFamily="34" charset="0"/>
              </a:rPr>
              <a:t>Simplifying Meal Planning</a:t>
            </a:r>
            <a:endParaRPr lang="en-MX" sz="5400" dirty="0">
              <a:cs typeface="Calibri" panose="020F0502020204030204" pitchFamily="34" charset="0"/>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908495-B3FE-B399-E916-0CAA4D129F07}"/>
              </a:ext>
            </a:extLst>
          </p:cNvPr>
          <p:cNvSpPr>
            <a:spLocks noGrp="1"/>
          </p:cNvSpPr>
          <p:nvPr>
            <p:ph idx="1"/>
          </p:nvPr>
        </p:nvSpPr>
        <p:spPr>
          <a:xfrm>
            <a:off x="793660" y="2599509"/>
            <a:ext cx="10143668" cy="3435531"/>
          </a:xfrm>
        </p:spPr>
        <p:txBody>
          <a:bodyPr anchor="ctr">
            <a:normAutofit/>
          </a:bodyPr>
          <a:lstStyle/>
          <a:p>
            <a:pPr>
              <a:buFont typeface="Arial" panose="020B0604020202020204" pitchFamily="34" charset="0"/>
              <a:buChar char="•"/>
            </a:pPr>
            <a:r>
              <a:rPr lang="en-US" sz="2400" b="1" i="0" dirty="0">
                <a:effectLst/>
                <a:latin typeface="Söhne"/>
              </a:rPr>
              <a:t>Problem</a:t>
            </a:r>
            <a:r>
              <a:rPr lang="en-US" sz="2400" b="0" i="0" dirty="0">
                <a:effectLst/>
                <a:latin typeface="Söhne"/>
              </a:rPr>
              <a:t>: Daily struggle of deciding what to cook, prepare, and shop for.</a:t>
            </a:r>
          </a:p>
          <a:p>
            <a:pPr>
              <a:buFont typeface="Arial" panose="020B0604020202020204" pitchFamily="34" charset="0"/>
              <a:buChar char="•"/>
            </a:pPr>
            <a:r>
              <a:rPr lang="en-US" sz="2400" b="1" i="0" dirty="0">
                <a:effectLst/>
                <a:latin typeface="Söhne"/>
              </a:rPr>
              <a:t>Solution</a:t>
            </a:r>
            <a:r>
              <a:rPr lang="en-US" sz="2400" b="0" i="0" dirty="0">
                <a:effectLst/>
                <a:latin typeface="Söhne"/>
              </a:rPr>
              <a:t>: AI-powered system that creates weekly meal plans and shopping lists tailored to your preferences and body type.</a:t>
            </a:r>
          </a:p>
          <a:p>
            <a:pPr>
              <a:buFont typeface="Arial" panose="020B0604020202020204" pitchFamily="34" charset="0"/>
              <a:buChar char="•"/>
            </a:pPr>
            <a:r>
              <a:rPr lang="en-US" sz="2400" b="1" i="0" dirty="0">
                <a:effectLst/>
                <a:latin typeface="Söhne"/>
              </a:rPr>
              <a:t>Objective</a:t>
            </a:r>
            <a:r>
              <a:rPr lang="en-US" sz="2400" b="0" i="0" dirty="0">
                <a:effectLst/>
                <a:latin typeface="Söhne"/>
              </a:rPr>
              <a:t>: Save time, reduce decision fatigue, and promote healthier eating habits.</a:t>
            </a:r>
          </a:p>
          <a:p>
            <a:pPr>
              <a:buFont typeface="Arial" panose="020B0604020202020204" pitchFamily="34" charset="0"/>
              <a:buChar char="•"/>
            </a:pPr>
            <a:r>
              <a:rPr lang="en-US" sz="2400" b="1" i="0" dirty="0">
                <a:effectLst/>
                <a:latin typeface="Söhne"/>
              </a:rPr>
              <a:t>Motto</a:t>
            </a:r>
            <a:r>
              <a:rPr lang="en-US" sz="2400" b="0" i="0" dirty="0">
                <a:effectLst/>
                <a:latin typeface="Söhne"/>
              </a:rPr>
              <a:t>: "</a:t>
            </a:r>
            <a:r>
              <a:rPr lang="en-US" sz="2400" b="0" i="0" dirty="0">
                <a:solidFill>
                  <a:srgbClr val="374151"/>
                </a:solidFill>
                <a:effectLst/>
                <a:latin typeface="Söhne"/>
              </a:rPr>
              <a:t>Your Food, Your Rules, Your Time</a:t>
            </a:r>
            <a:r>
              <a:rPr lang="en-US" sz="2400" b="0" i="0" dirty="0">
                <a:effectLst/>
                <a:latin typeface="Söhne"/>
              </a:rPr>
              <a:t>."</a:t>
            </a:r>
          </a:p>
        </p:txBody>
      </p:sp>
      <p:pic>
        <p:nvPicPr>
          <p:cNvPr id="4" name="Picture 3" descr="A picture containing text, graphic design, graphics, font&#10;&#10;Description automatically generated">
            <a:extLst>
              <a:ext uri="{FF2B5EF4-FFF2-40B4-BE49-F238E27FC236}">
                <a16:creationId xmlns:a16="http://schemas.microsoft.com/office/drawing/2014/main" id="{36DD629B-E55A-16F0-A552-A74F1172E424}"/>
              </a:ext>
            </a:extLst>
          </p:cNvPr>
          <p:cNvPicPr>
            <a:picLocks noChangeAspect="1"/>
          </p:cNvPicPr>
          <p:nvPr/>
        </p:nvPicPr>
        <p:blipFill>
          <a:blip r:embed="rId3"/>
          <a:stretch>
            <a:fillRect/>
          </a:stretch>
        </p:blipFill>
        <p:spPr>
          <a:xfrm>
            <a:off x="8615725" y="-545030"/>
            <a:ext cx="2926974" cy="2926974"/>
          </a:xfrm>
          <a:prstGeom prst="rect">
            <a:avLst/>
          </a:prstGeom>
        </p:spPr>
      </p:pic>
    </p:spTree>
    <p:extLst>
      <p:ext uri="{BB962C8B-B14F-4D97-AF65-F5344CB8AC3E}">
        <p14:creationId xmlns:p14="http://schemas.microsoft.com/office/powerpoint/2010/main" val="57432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74AFF-29DF-A80E-566A-84DE91DCC227}"/>
              </a:ext>
            </a:extLst>
          </p:cNvPr>
          <p:cNvSpPr>
            <a:spLocks noGrp="1"/>
          </p:cNvSpPr>
          <p:nvPr>
            <p:ph type="title"/>
          </p:nvPr>
        </p:nvSpPr>
        <p:spPr>
          <a:xfrm>
            <a:off x="808638" y="386930"/>
            <a:ext cx="9236700" cy="1188950"/>
          </a:xfrm>
        </p:spPr>
        <p:txBody>
          <a:bodyPr anchor="b">
            <a:normAutofit/>
          </a:bodyPr>
          <a:lstStyle/>
          <a:p>
            <a:r>
              <a:rPr lang="en-MX" sz="5400" dirty="0"/>
              <a:t>How Foodier Works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0B7A01-EEB9-5D27-0716-35658B494EB4}"/>
              </a:ext>
            </a:extLst>
          </p:cNvPr>
          <p:cNvSpPr>
            <a:spLocks noGrp="1"/>
          </p:cNvSpPr>
          <p:nvPr>
            <p:ph idx="1"/>
          </p:nvPr>
        </p:nvSpPr>
        <p:spPr>
          <a:xfrm>
            <a:off x="793660" y="2599509"/>
            <a:ext cx="10143668" cy="3435531"/>
          </a:xfrm>
        </p:spPr>
        <p:txBody>
          <a:bodyPr anchor="ctr">
            <a:normAutofit/>
          </a:bodyPr>
          <a:lstStyle/>
          <a:p>
            <a:pPr>
              <a:buFont typeface="+mj-lt"/>
              <a:buAutoNum type="arabicPeriod"/>
            </a:pPr>
            <a:r>
              <a:rPr lang="en-US" sz="2000" b="1" i="0" dirty="0">
                <a:effectLst/>
                <a:latin typeface="Söhne"/>
              </a:rPr>
              <a:t>Personalization</a:t>
            </a:r>
            <a:r>
              <a:rPr lang="en-US" sz="2000" b="0" i="0" dirty="0">
                <a:effectLst/>
                <a:latin typeface="Söhne"/>
              </a:rPr>
              <a:t>: Provide body type, dietary preferences, and allergies.</a:t>
            </a:r>
          </a:p>
          <a:p>
            <a:pPr marL="742950" lvl="1" indent="-285750">
              <a:buFont typeface="+mj-lt"/>
              <a:buAutoNum type="arabicPeriod"/>
            </a:pPr>
            <a:r>
              <a:rPr lang="en-US" sz="2000" b="0" i="0" dirty="0">
                <a:effectLst/>
                <a:latin typeface="Söhne"/>
              </a:rPr>
              <a:t>AI algorithms learn from your feedback and adapt meal plans accordingly.</a:t>
            </a:r>
          </a:p>
          <a:p>
            <a:pPr marL="742950" lvl="1" indent="-285750">
              <a:buFont typeface="+mj-lt"/>
              <a:buAutoNum type="arabicPeriod"/>
            </a:pPr>
            <a:r>
              <a:rPr lang="en-US" sz="2000" b="0" i="0" dirty="0">
                <a:effectLst/>
                <a:latin typeface="Söhne"/>
              </a:rPr>
              <a:t>Recipes tailored to your unique tastes.</a:t>
            </a:r>
          </a:p>
          <a:p>
            <a:pPr>
              <a:buFont typeface="+mj-lt"/>
              <a:buAutoNum type="arabicPeriod"/>
            </a:pPr>
            <a:r>
              <a:rPr lang="en-US" sz="2000" b="1" i="0" dirty="0">
                <a:effectLst/>
                <a:latin typeface="Söhne"/>
              </a:rPr>
              <a:t>Convenience</a:t>
            </a:r>
            <a:r>
              <a:rPr lang="en-US" sz="2000" b="0" i="0" dirty="0">
                <a:effectLst/>
                <a:latin typeface="Söhne"/>
              </a:rPr>
              <a:t>: Effortless meal planning and shopping.</a:t>
            </a:r>
          </a:p>
          <a:p>
            <a:pPr marL="742950" lvl="1" indent="-285750">
              <a:buFont typeface="+mj-lt"/>
              <a:buAutoNum type="arabicPeriod"/>
            </a:pPr>
            <a:r>
              <a:rPr lang="en-US" sz="2000" b="0" i="0" dirty="0">
                <a:effectLst/>
                <a:latin typeface="Söhne"/>
              </a:rPr>
              <a:t>Weekly meal plans generated for breakfast, lunch, and dinner.</a:t>
            </a:r>
          </a:p>
          <a:p>
            <a:pPr marL="742950" lvl="1" indent="-285750">
              <a:buFont typeface="+mj-lt"/>
              <a:buAutoNum type="arabicPeriod"/>
            </a:pPr>
            <a:r>
              <a:rPr lang="en-US" sz="2000" b="0" i="0" dirty="0">
                <a:effectLst/>
                <a:latin typeface="Söhne"/>
              </a:rPr>
              <a:t>Detailed shopping list for each recipe.</a:t>
            </a:r>
          </a:p>
          <a:p>
            <a:pPr>
              <a:buFont typeface="+mj-lt"/>
              <a:buAutoNum type="arabicPeriod"/>
            </a:pPr>
            <a:r>
              <a:rPr lang="en-US" sz="2000" b="1" i="0" dirty="0">
                <a:effectLst/>
                <a:latin typeface="Söhne"/>
              </a:rPr>
              <a:t>Health Focus</a:t>
            </a:r>
            <a:r>
              <a:rPr lang="en-US" sz="2000" b="0" i="0" dirty="0">
                <a:effectLst/>
                <a:latin typeface="Söhne"/>
              </a:rPr>
              <a:t>: Nourish your body with balanced meals.</a:t>
            </a:r>
          </a:p>
          <a:p>
            <a:pPr marL="742950" lvl="1" indent="-285750">
              <a:buFont typeface="+mj-lt"/>
              <a:buAutoNum type="arabicPeriod"/>
            </a:pPr>
            <a:r>
              <a:rPr lang="en-US" sz="2000" b="0" i="0" dirty="0">
                <a:effectLst/>
                <a:latin typeface="Söhne"/>
              </a:rPr>
              <a:t>Nutritionally sound recipes to keep you energized and focused.</a:t>
            </a:r>
          </a:p>
          <a:p>
            <a:pPr marL="742950" lvl="1" indent="-285750">
              <a:buFont typeface="+mj-lt"/>
              <a:buAutoNum type="arabicPeriod"/>
            </a:pPr>
            <a:r>
              <a:rPr lang="en-US" sz="2000" b="0" i="0" dirty="0">
                <a:effectLst/>
                <a:latin typeface="Söhne"/>
              </a:rPr>
              <a:t>Promote a healthier lifestyle.</a:t>
            </a:r>
          </a:p>
          <a:p>
            <a:endParaRPr lang="en-MX" sz="2000" dirty="0"/>
          </a:p>
        </p:txBody>
      </p:sp>
      <p:pic>
        <p:nvPicPr>
          <p:cNvPr id="4" name="Picture 3" descr="A picture containing text, graphic design, graphics, font&#10;&#10;Description automatically generated">
            <a:extLst>
              <a:ext uri="{FF2B5EF4-FFF2-40B4-BE49-F238E27FC236}">
                <a16:creationId xmlns:a16="http://schemas.microsoft.com/office/drawing/2014/main" id="{5626168D-947E-45CA-7267-E870931F61F5}"/>
              </a:ext>
            </a:extLst>
          </p:cNvPr>
          <p:cNvPicPr>
            <a:picLocks noChangeAspect="1"/>
          </p:cNvPicPr>
          <p:nvPr/>
        </p:nvPicPr>
        <p:blipFill>
          <a:blip r:embed="rId3"/>
          <a:stretch>
            <a:fillRect/>
          </a:stretch>
        </p:blipFill>
        <p:spPr>
          <a:xfrm>
            <a:off x="8615725" y="-545030"/>
            <a:ext cx="2926974" cy="2926974"/>
          </a:xfrm>
          <a:prstGeom prst="rect">
            <a:avLst/>
          </a:prstGeom>
        </p:spPr>
      </p:pic>
    </p:spTree>
    <p:extLst>
      <p:ext uri="{BB962C8B-B14F-4D97-AF65-F5344CB8AC3E}">
        <p14:creationId xmlns:p14="http://schemas.microsoft.com/office/powerpoint/2010/main" val="993361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6D2AB-4BF0-024E-C1A3-7C02192CD1EB}"/>
              </a:ext>
            </a:extLst>
          </p:cNvPr>
          <p:cNvSpPr>
            <a:spLocks noGrp="1"/>
          </p:cNvSpPr>
          <p:nvPr>
            <p:ph type="title"/>
          </p:nvPr>
        </p:nvSpPr>
        <p:spPr>
          <a:xfrm>
            <a:off x="808638" y="386930"/>
            <a:ext cx="9236700" cy="1188950"/>
          </a:xfrm>
        </p:spPr>
        <p:txBody>
          <a:bodyPr anchor="b">
            <a:normAutofit/>
          </a:bodyPr>
          <a:lstStyle/>
          <a:p>
            <a:r>
              <a:rPr lang="en-MX" sz="5400"/>
              <a:t>Architecture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F755B6-E50C-5118-DE11-515EF547CAC0}"/>
              </a:ext>
            </a:extLst>
          </p:cNvPr>
          <p:cNvSpPr>
            <a:spLocks noGrp="1"/>
          </p:cNvSpPr>
          <p:nvPr>
            <p:ph idx="1"/>
          </p:nvPr>
        </p:nvSpPr>
        <p:spPr>
          <a:xfrm>
            <a:off x="793660" y="2599509"/>
            <a:ext cx="10143668" cy="3435531"/>
          </a:xfrm>
        </p:spPr>
        <p:txBody>
          <a:bodyPr anchor="ctr">
            <a:normAutofit/>
          </a:bodyPr>
          <a:lstStyle/>
          <a:p>
            <a:pPr>
              <a:buFont typeface="+mj-lt"/>
              <a:buAutoNum type="arabicPeriod"/>
            </a:pPr>
            <a:r>
              <a:rPr lang="en-US" sz="2000" b="1" i="0" dirty="0">
                <a:effectLst/>
                <a:latin typeface="Söhne"/>
              </a:rPr>
              <a:t>LLM</a:t>
            </a:r>
            <a:r>
              <a:rPr lang="en-US" sz="2000" b="0" i="0" dirty="0">
                <a:effectLst/>
                <a:latin typeface="Söhne"/>
              </a:rPr>
              <a:t>: Cohere</a:t>
            </a:r>
          </a:p>
          <a:p>
            <a:pPr lvl="1"/>
            <a:r>
              <a:rPr lang="en-US" sz="2000" b="0" i="0" dirty="0">
                <a:effectLst/>
                <a:latin typeface="Söhne"/>
              </a:rPr>
              <a:t>AI algorithms learn from your feedback and adapt meal plans accordingly.</a:t>
            </a:r>
          </a:p>
          <a:p>
            <a:pPr>
              <a:buFont typeface="+mj-lt"/>
              <a:buAutoNum type="arabicPeriod"/>
            </a:pPr>
            <a:r>
              <a:rPr lang="en-US" sz="2000" b="1" i="0" dirty="0">
                <a:effectLst/>
                <a:latin typeface="Söhne"/>
              </a:rPr>
              <a:t>Backend</a:t>
            </a:r>
            <a:r>
              <a:rPr lang="en-US" sz="2000" b="0" i="0" dirty="0">
                <a:effectLst/>
                <a:latin typeface="Söhne"/>
              </a:rPr>
              <a:t>: </a:t>
            </a:r>
            <a:r>
              <a:rPr lang="en-US" sz="2000" b="0" i="0" dirty="0" err="1">
                <a:effectLst/>
                <a:latin typeface="Söhne"/>
              </a:rPr>
              <a:t>FastAPI</a:t>
            </a:r>
            <a:endParaRPr lang="en-US" sz="2000" b="0" i="0" dirty="0">
              <a:effectLst/>
              <a:latin typeface="Söhne"/>
            </a:endParaRPr>
          </a:p>
          <a:p>
            <a:pPr lvl="1"/>
            <a:r>
              <a:rPr lang="en-US" sz="2000" b="0" i="0" dirty="0">
                <a:effectLst/>
                <a:latin typeface="Söhne"/>
              </a:rPr>
              <a:t>Weekly meal plans are generated for breakfast, lunch, and dinner.</a:t>
            </a:r>
          </a:p>
          <a:p>
            <a:pPr>
              <a:buFont typeface="+mj-lt"/>
              <a:buAutoNum type="arabicPeriod"/>
            </a:pPr>
            <a:r>
              <a:rPr lang="en-US" sz="2000" b="1" i="0" dirty="0">
                <a:effectLst/>
                <a:latin typeface="Söhne"/>
              </a:rPr>
              <a:t>Frontend </a:t>
            </a:r>
            <a:r>
              <a:rPr lang="en-US" sz="2000" i="0" dirty="0" err="1">
                <a:effectLst/>
                <a:latin typeface="Söhne"/>
              </a:rPr>
              <a:t>ReactJs</a:t>
            </a:r>
            <a:r>
              <a:rPr lang="en-US" sz="2000" b="0" i="0" dirty="0">
                <a:effectLst/>
                <a:latin typeface="Söhne"/>
              </a:rPr>
              <a:t>:</a:t>
            </a:r>
          </a:p>
          <a:p>
            <a:pPr lvl="1"/>
            <a:r>
              <a:rPr lang="en-US" sz="2000" b="0" i="0" dirty="0">
                <a:effectLst/>
                <a:latin typeface="Söhne"/>
              </a:rPr>
              <a:t>Nutritionally sound recipes to keep you energized and focused.</a:t>
            </a:r>
          </a:p>
          <a:p>
            <a:pPr marL="285750" indent="-285750">
              <a:buFont typeface="+mj-lt"/>
              <a:buAutoNum type="arabicPeriod"/>
            </a:pPr>
            <a:r>
              <a:rPr lang="en-US" sz="2000" b="1" dirty="0">
                <a:latin typeface="Söhne"/>
              </a:rPr>
              <a:t>Pipeline:</a:t>
            </a:r>
          </a:p>
          <a:p>
            <a:pPr lvl="1"/>
            <a:r>
              <a:rPr lang="en-MX" sz="2000" dirty="0"/>
              <a:t>CI/CD Pipeline with Github Actions</a:t>
            </a:r>
          </a:p>
          <a:p>
            <a:endParaRPr lang="en-MX" sz="2400" dirty="0"/>
          </a:p>
        </p:txBody>
      </p:sp>
      <p:pic>
        <p:nvPicPr>
          <p:cNvPr id="4" name="Picture 3" descr="A picture containing text, graphic design, graphics, font&#10;&#10;Description automatically generated">
            <a:extLst>
              <a:ext uri="{FF2B5EF4-FFF2-40B4-BE49-F238E27FC236}">
                <a16:creationId xmlns:a16="http://schemas.microsoft.com/office/drawing/2014/main" id="{DDF0A50E-64F1-1EB2-21B5-2178D4518A36}"/>
              </a:ext>
            </a:extLst>
          </p:cNvPr>
          <p:cNvPicPr>
            <a:picLocks noChangeAspect="1"/>
          </p:cNvPicPr>
          <p:nvPr/>
        </p:nvPicPr>
        <p:blipFill>
          <a:blip r:embed="rId3"/>
          <a:stretch>
            <a:fillRect/>
          </a:stretch>
        </p:blipFill>
        <p:spPr>
          <a:xfrm>
            <a:off x="8615725" y="-545030"/>
            <a:ext cx="2926974" cy="2926974"/>
          </a:xfrm>
          <a:prstGeom prst="rect">
            <a:avLst/>
          </a:prstGeom>
        </p:spPr>
      </p:pic>
      <p:pic>
        <p:nvPicPr>
          <p:cNvPr id="1028" name="Picture 4" descr="Cohere AI">
            <a:extLst>
              <a:ext uri="{FF2B5EF4-FFF2-40B4-BE49-F238E27FC236}">
                <a16:creationId xmlns:a16="http://schemas.microsoft.com/office/drawing/2014/main" id="{721E7376-9F92-96E9-F656-79FEDFA651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9011" y="4987591"/>
            <a:ext cx="3247986" cy="5413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GitHub Logo, symbol, meaning, history, PNG, brand">
            <a:extLst>
              <a:ext uri="{FF2B5EF4-FFF2-40B4-BE49-F238E27FC236}">
                <a16:creationId xmlns:a16="http://schemas.microsoft.com/office/drawing/2014/main" id="{2871CF8D-1D94-2128-F5A5-F206E6304E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3716" y="3536909"/>
            <a:ext cx="1679227" cy="944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529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C690AA-3FF6-77C1-1CEF-6CECCE3522CB}"/>
              </a:ext>
            </a:extLst>
          </p:cNvPr>
          <p:cNvSpPr>
            <a:spLocks noGrp="1"/>
          </p:cNvSpPr>
          <p:nvPr>
            <p:ph type="title"/>
          </p:nvPr>
        </p:nvSpPr>
        <p:spPr>
          <a:xfrm>
            <a:off x="808638" y="386930"/>
            <a:ext cx="9236700" cy="1188950"/>
          </a:xfrm>
        </p:spPr>
        <p:txBody>
          <a:bodyPr anchor="b">
            <a:normAutofit/>
          </a:bodyPr>
          <a:lstStyle/>
          <a:p>
            <a:r>
              <a:rPr lang="en-MX" sz="5400"/>
              <a:t>Challenges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395EE4-01BA-A1DA-E0D4-9954B33B92FF}"/>
              </a:ext>
            </a:extLst>
          </p:cNvPr>
          <p:cNvSpPr>
            <a:spLocks noGrp="1"/>
          </p:cNvSpPr>
          <p:nvPr>
            <p:ph idx="1"/>
          </p:nvPr>
        </p:nvSpPr>
        <p:spPr>
          <a:xfrm>
            <a:off x="793660" y="2599509"/>
            <a:ext cx="10143668" cy="3435531"/>
          </a:xfrm>
        </p:spPr>
        <p:txBody>
          <a:bodyPr anchor="ctr">
            <a:normAutofit/>
          </a:bodyPr>
          <a:lstStyle/>
          <a:p>
            <a:r>
              <a:rPr lang="en-US" sz="2400" b="1" dirty="0">
                <a:effectLst/>
              </a:rPr>
              <a:t>Time Constraints</a:t>
            </a:r>
            <a:r>
              <a:rPr lang="en-US" sz="2400" dirty="0">
                <a:effectLst/>
              </a:rPr>
              <a:t>: Transition from </a:t>
            </a:r>
            <a:r>
              <a:rPr lang="en-US" sz="2400" dirty="0" err="1">
                <a:effectLst/>
              </a:rPr>
              <a:t>OpenAI</a:t>
            </a:r>
            <a:r>
              <a:rPr lang="en-US" sz="2400" dirty="0">
                <a:effectLst/>
              </a:rPr>
              <a:t> to Cohere.</a:t>
            </a:r>
          </a:p>
          <a:p>
            <a:pPr marL="0" indent="0">
              <a:buNone/>
            </a:pPr>
            <a:r>
              <a:rPr lang="en-US" sz="2400" dirty="0">
                <a:effectLst/>
              </a:rPr>
              <a:t>	Cohere offered stability and faster results for the hackathon.</a:t>
            </a:r>
          </a:p>
          <a:p>
            <a:r>
              <a:rPr lang="en-US" sz="2400" b="1" dirty="0">
                <a:effectLst/>
              </a:rPr>
              <a:t>Fine-tuning AI Models</a:t>
            </a:r>
            <a:r>
              <a:rPr lang="en-US" sz="2400" dirty="0">
                <a:effectLst/>
              </a:rPr>
              <a:t>: </a:t>
            </a:r>
          </a:p>
          <a:p>
            <a:pPr marL="457200" lvl="1" indent="0">
              <a:buNone/>
            </a:pPr>
            <a:r>
              <a:rPr lang="en-US" dirty="0"/>
              <a:t>	</a:t>
            </a:r>
            <a:r>
              <a:rPr lang="en-US" dirty="0">
                <a:effectLst/>
              </a:rPr>
              <a:t>Ensuring dietary restrictions and user information in recipes.</a:t>
            </a:r>
          </a:p>
          <a:p>
            <a:r>
              <a:rPr lang="en-MX" sz="2400" b="1" dirty="0"/>
              <a:t>Constant Format:</a:t>
            </a:r>
          </a:p>
          <a:p>
            <a:pPr marL="914400" lvl="2" indent="0">
              <a:buNone/>
            </a:pPr>
            <a:r>
              <a:rPr lang="en-MX" sz="2400" dirty="0"/>
              <a:t>Responses from the API vary from prompt to prompt. C</a:t>
            </a:r>
            <a:r>
              <a:rPr lang="en-US" sz="2400" dirty="0"/>
              <a:t>o</a:t>
            </a:r>
            <a:r>
              <a:rPr lang="en-MX" sz="2400" dirty="0"/>
              <a:t>ver different scenarios</a:t>
            </a:r>
          </a:p>
        </p:txBody>
      </p:sp>
      <p:pic>
        <p:nvPicPr>
          <p:cNvPr id="6" name="Picture 5" descr="A picture containing text, graphic design, graphics, font&#10;&#10;Description automatically generated">
            <a:extLst>
              <a:ext uri="{FF2B5EF4-FFF2-40B4-BE49-F238E27FC236}">
                <a16:creationId xmlns:a16="http://schemas.microsoft.com/office/drawing/2014/main" id="{BD9CC7AE-D9E6-D7C8-7562-69281416BC94}"/>
              </a:ext>
            </a:extLst>
          </p:cNvPr>
          <p:cNvPicPr>
            <a:picLocks noChangeAspect="1"/>
          </p:cNvPicPr>
          <p:nvPr/>
        </p:nvPicPr>
        <p:blipFill>
          <a:blip r:embed="rId2"/>
          <a:stretch>
            <a:fillRect/>
          </a:stretch>
        </p:blipFill>
        <p:spPr>
          <a:xfrm>
            <a:off x="8615725" y="-545030"/>
            <a:ext cx="2926974" cy="2926974"/>
          </a:xfrm>
          <a:prstGeom prst="rect">
            <a:avLst/>
          </a:prstGeom>
        </p:spPr>
      </p:pic>
    </p:spTree>
    <p:extLst>
      <p:ext uri="{BB962C8B-B14F-4D97-AF65-F5344CB8AC3E}">
        <p14:creationId xmlns:p14="http://schemas.microsoft.com/office/powerpoint/2010/main" val="3608552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8C1E8-2E47-13D3-5FAD-D4B7E98733AA}"/>
              </a:ext>
            </a:extLst>
          </p:cNvPr>
          <p:cNvSpPr>
            <a:spLocks noGrp="1"/>
          </p:cNvSpPr>
          <p:nvPr>
            <p:ph type="title"/>
          </p:nvPr>
        </p:nvSpPr>
        <p:spPr>
          <a:xfrm>
            <a:off x="808638" y="386930"/>
            <a:ext cx="9236700" cy="1188950"/>
          </a:xfrm>
        </p:spPr>
        <p:txBody>
          <a:bodyPr anchor="b">
            <a:normAutofit/>
          </a:bodyPr>
          <a:lstStyle/>
          <a:p>
            <a:r>
              <a:rPr lang="en-MX" sz="5400" dirty="0"/>
              <a:t>Future work</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620B94-FE4A-5E37-C679-0429B07A02F7}"/>
              </a:ext>
            </a:extLst>
          </p:cNvPr>
          <p:cNvSpPr>
            <a:spLocks noGrp="1"/>
          </p:cNvSpPr>
          <p:nvPr>
            <p:ph idx="1"/>
          </p:nvPr>
        </p:nvSpPr>
        <p:spPr>
          <a:xfrm>
            <a:off x="793660" y="2599509"/>
            <a:ext cx="10143668" cy="3435531"/>
          </a:xfrm>
        </p:spPr>
        <p:txBody>
          <a:bodyPr anchor="ctr">
            <a:normAutofit/>
          </a:bodyPr>
          <a:lstStyle/>
          <a:p>
            <a:pPr>
              <a:buFont typeface="+mj-lt"/>
              <a:buAutoNum type="arabicPeriod"/>
            </a:pPr>
            <a:r>
              <a:rPr lang="en-US" sz="2000" b="1" dirty="0">
                <a:latin typeface="Söhne"/>
              </a:rPr>
              <a:t>Customization</a:t>
            </a:r>
            <a:r>
              <a:rPr lang="en-US" sz="2000" b="0" i="0" dirty="0">
                <a:effectLst/>
                <a:latin typeface="Söhne"/>
              </a:rPr>
              <a:t>:</a:t>
            </a:r>
          </a:p>
          <a:p>
            <a:pPr marL="742950" lvl="1" indent="-285750">
              <a:buFont typeface="+mj-lt"/>
              <a:buAutoNum type="arabicPeriod"/>
            </a:pPr>
            <a:r>
              <a:rPr lang="en-US" sz="2000" b="0" i="0" dirty="0">
                <a:effectLst/>
                <a:latin typeface="Söhne"/>
              </a:rPr>
              <a:t>Offer more options for different meals</a:t>
            </a:r>
          </a:p>
          <a:p>
            <a:pPr marL="742950" lvl="1" indent="-285750">
              <a:buFont typeface="+mj-lt"/>
              <a:buAutoNum type="arabicPeriod"/>
            </a:pPr>
            <a:r>
              <a:rPr lang="en-US" sz="2000" b="0" i="0" dirty="0">
                <a:effectLst/>
                <a:latin typeface="Söhne"/>
              </a:rPr>
              <a:t>Keep track of </a:t>
            </a:r>
            <a:r>
              <a:rPr lang="en-US" sz="2000" b="0" i="0" dirty="0" err="1">
                <a:effectLst/>
                <a:latin typeface="Söhne"/>
              </a:rPr>
              <a:t>favourite</a:t>
            </a:r>
            <a:r>
              <a:rPr lang="en-US" sz="2000" b="0" i="0" dirty="0">
                <a:effectLst/>
                <a:latin typeface="Söhne"/>
              </a:rPr>
              <a:t> dishes and ones that were not that good</a:t>
            </a:r>
          </a:p>
          <a:p>
            <a:pPr marL="742950" lvl="1" indent="-285750">
              <a:buFont typeface="+mj-lt"/>
              <a:buAutoNum type="arabicPeriod"/>
            </a:pPr>
            <a:r>
              <a:rPr lang="en-US" sz="2000" b="0" i="0" dirty="0">
                <a:effectLst/>
                <a:latin typeface="Söhne"/>
              </a:rPr>
              <a:t>Portions: Provide the amount of ingredients for number of people</a:t>
            </a:r>
          </a:p>
          <a:p>
            <a:pPr marL="742950" lvl="1" indent="-285750">
              <a:buFont typeface="+mj-lt"/>
              <a:buAutoNum type="arabicPeriod"/>
            </a:pPr>
            <a:r>
              <a:rPr lang="en-US" sz="2000" b="0" i="0" dirty="0">
                <a:effectLst/>
                <a:latin typeface="Söhne"/>
              </a:rPr>
              <a:t>Offer pre-designed diets for different objectives</a:t>
            </a:r>
          </a:p>
          <a:p>
            <a:pPr>
              <a:buFont typeface="+mj-lt"/>
              <a:buAutoNum type="arabicPeriod"/>
            </a:pPr>
            <a:r>
              <a:rPr lang="en-US" sz="2000" b="1" i="0" dirty="0">
                <a:effectLst/>
                <a:latin typeface="Söhne"/>
              </a:rPr>
              <a:t>Partnership</a:t>
            </a:r>
            <a:r>
              <a:rPr lang="en-US" sz="2000" b="0" i="0" dirty="0">
                <a:effectLst/>
                <a:latin typeface="Söhne"/>
              </a:rPr>
              <a:t>:</a:t>
            </a:r>
          </a:p>
          <a:p>
            <a:pPr marL="742950" lvl="1" indent="-285750">
              <a:buFont typeface="+mj-lt"/>
              <a:buAutoNum type="arabicPeriod"/>
            </a:pPr>
            <a:r>
              <a:rPr lang="en-US" sz="2000" b="0" i="0" dirty="0">
                <a:effectLst/>
                <a:latin typeface="Söhne"/>
              </a:rPr>
              <a:t>Work alongside food distributors and ship food directly to users.</a:t>
            </a:r>
          </a:p>
          <a:p>
            <a:pPr marL="742950" lvl="1" indent="-285750">
              <a:buFont typeface="+mj-lt"/>
              <a:buAutoNum type="arabicPeriod"/>
            </a:pPr>
            <a:r>
              <a:rPr lang="en-US" sz="2000" b="0" i="0" dirty="0">
                <a:effectLst/>
                <a:latin typeface="Söhne"/>
              </a:rPr>
              <a:t>Work with dieticians and doctors.</a:t>
            </a:r>
          </a:p>
        </p:txBody>
      </p:sp>
      <p:pic>
        <p:nvPicPr>
          <p:cNvPr id="4" name="Picture 3" descr="A picture containing text, graphic design, graphics, font&#10;&#10;Description automatically generated">
            <a:extLst>
              <a:ext uri="{FF2B5EF4-FFF2-40B4-BE49-F238E27FC236}">
                <a16:creationId xmlns:a16="http://schemas.microsoft.com/office/drawing/2014/main" id="{52E71A0F-80DC-309B-7720-2620F84C20F5}"/>
              </a:ext>
            </a:extLst>
          </p:cNvPr>
          <p:cNvPicPr>
            <a:picLocks noChangeAspect="1"/>
          </p:cNvPicPr>
          <p:nvPr/>
        </p:nvPicPr>
        <p:blipFill>
          <a:blip r:embed="rId2"/>
          <a:stretch>
            <a:fillRect/>
          </a:stretch>
        </p:blipFill>
        <p:spPr>
          <a:xfrm>
            <a:off x="8615725" y="-545030"/>
            <a:ext cx="2926974" cy="2926974"/>
          </a:xfrm>
          <a:prstGeom prst="rect">
            <a:avLst/>
          </a:prstGeom>
        </p:spPr>
      </p:pic>
    </p:spTree>
    <p:extLst>
      <p:ext uri="{BB962C8B-B14F-4D97-AF65-F5344CB8AC3E}">
        <p14:creationId xmlns:p14="http://schemas.microsoft.com/office/powerpoint/2010/main" val="228547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61A7C3-A001-0227-85CE-B535948E3A6B}"/>
              </a:ext>
            </a:extLst>
          </p:cNvPr>
          <p:cNvSpPr>
            <a:spLocks noGrp="1"/>
          </p:cNvSpPr>
          <p:nvPr>
            <p:ph type="title"/>
          </p:nvPr>
        </p:nvSpPr>
        <p:spPr>
          <a:xfrm>
            <a:off x="4553733" y="548464"/>
            <a:ext cx="6798541" cy="1675623"/>
          </a:xfrm>
        </p:spPr>
        <p:txBody>
          <a:bodyPr anchor="b">
            <a:normAutofit/>
          </a:bodyPr>
          <a:lstStyle/>
          <a:p>
            <a:r>
              <a:rPr lang="en-MX" sz="4000"/>
              <a:t>Early Adopters stories</a:t>
            </a:r>
          </a:p>
        </p:txBody>
      </p:sp>
      <p:pic>
        <p:nvPicPr>
          <p:cNvPr id="5" name="Picture 4" descr="Cooked food with ingredients on a table">
            <a:extLst>
              <a:ext uri="{FF2B5EF4-FFF2-40B4-BE49-F238E27FC236}">
                <a16:creationId xmlns:a16="http://schemas.microsoft.com/office/drawing/2014/main" id="{5159FCF4-01FD-DBC9-DADF-D32CCED831DD}"/>
              </a:ext>
            </a:extLst>
          </p:cNvPr>
          <p:cNvPicPr>
            <a:picLocks noChangeAspect="1"/>
          </p:cNvPicPr>
          <p:nvPr/>
        </p:nvPicPr>
        <p:blipFill rotWithShape="1">
          <a:blip r:embed="rId2"/>
          <a:srcRect l="34242" r="19406" b="2"/>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1782078E-83B0-2977-BAD9-AB124A49A771}"/>
              </a:ext>
            </a:extLst>
          </p:cNvPr>
          <p:cNvSpPr>
            <a:spLocks noGrp="1"/>
          </p:cNvSpPr>
          <p:nvPr>
            <p:ph idx="1"/>
          </p:nvPr>
        </p:nvSpPr>
        <p:spPr>
          <a:xfrm>
            <a:off x="4553734" y="2409830"/>
            <a:ext cx="6798539" cy="3705217"/>
          </a:xfrm>
        </p:spPr>
        <p:txBody>
          <a:bodyPr>
            <a:normAutofit/>
          </a:bodyPr>
          <a:lstStyle/>
          <a:p>
            <a:r>
              <a:rPr lang="en-US" sz="2000" dirty="0"/>
              <a:t>"Foodier has changed my life! I'm eating better, feeling energized, and I can't wait to see what tasty surprises the next meal plan holds!"</a:t>
            </a:r>
          </a:p>
          <a:p>
            <a:endParaRPr lang="en-US" sz="2000" dirty="0"/>
          </a:p>
          <a:p>
            <a:r>
              <a:rPr lang="en-US" sz="2000" dirty="0"/>
              <a:t>"As a busy professional, Foodier is a game-changer. It takes the stress out of meal planning, giving me more time to focus on my career and passions."</a:t>
            </a:r>
          </a:p>
          <a:p>
            <a:endParaRPr lang="en-US" sz="2000" dirty="0"/>
          </a:p>
          <a:p>
            <a:r>
              <a:rPr lang="en-US" sz="2000" dirty="0"/>
              <a:t>"I never thought eating healthy could be so delicious and effortless! Foodier has made healthy eating a joy for me and my family."</a:t>
            </a:r>
            <a:endParaRPr lang="en-MX" sz="2000" dirty="0"/>
          </a:p>
        </p:txBody>
      </p:sp>
    </p:spTree>
    <p:extLst>
      <p:ext uri="{BB962C8B-B14F-4D97-AF65-F5344CB8AC3E}">
        <p14:creationId xmlns:p14="http://schemas.microsoft.com/office/powerpoint/2010/main" val="329289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2" name="Rectangle 11">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graphic design, graphics, font&#10;&#10;Description automatically generated">
            <a:extLst>
              <a:ext uri="{FF2B5EF4-FFF2-40B4-BE49-F238E27FC236}">
                <a16:creationId xmlns:a16="http://schemas.microsoft.com/office/drawing/2014/main" id="{E2B9D153-5E37-36D2-08F6-B3622E5FF264}"/>
              </a:ext>
            </a:extLst>
          </p:cNvPr>
          <p:cNvPicPr>
            <a:picLocks noChangeAspect="1"/>
          </p:cNvPicPr>
          <p:nvPr/>
        </p:nvPicPr>
        <p:blipFill rotWithShape="1">
          <a:blip r:embed="rId2"/>
          <a:srcRect t="27187" b="21629"/>
          <a:stretch/>
        </p:blipFill>
        <p:spPr>
          <a:xfrm>
            <a:off x="838200" y="704765"/>
            <a:ext cx="10628376" cy="5440003"/>
          </a:xfrm>
          <a:prstGeom prst="rect">
            <a:avLst/>
          </a:prstGeom>
        </p:spPr>
      </p:pic>
    </p:spTree>
    <p:extLst>
      <p:ext uri="{BB962C8B-B14F-4D97-AF65-F5344CB8AC3E}">
        <p14:creationId xmlns:p14="http://schemas.microsoft.com/office/powerpoint/2010/main" val="3591888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776</Words>
  <Application>Microsoft Macintosh PowerPoint</Application>
  <PresentationFormat>Widescreen</PresentationFormat>
  <Paragraphs>67</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PowerPoint Presentation</vt:lpstr>
      <vt:lpstr>Simplifying Meal Planning</vt:lpstr>
      <vt:lpstr>How Foodier Works</vt:lpstr>
      <vt:lpstr>Architecture</vt:lpstr>
      <vt:lpstr>Challenges</vt:lpstr>
      <vt:lpstr>Future work</vt:lpstr>
      <vt:lpstr>Early Adopters stories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Foodier</dc:title>
  <dc:creator>Ivan Zepeda</dc:creator>
  <cp:lastModifiedBy>Ivan Zepeda</cp:lastModifiedBy>
  <cp:revision>12</cp:revision>
  <dcterms:created xsi:type="dcterms:W3CDTF">2023-07-01T16:54:25Z</dcterms:created>
  <dcterms:modified xsi:type="dcterms:W3CDTF">2023-07-01T18:39:33Z</dcterms:modified>
</cp:coreProperties>
</file>