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E19A3A-14D9-42FC-B659-626EBB77636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FD3CCA2-7E21-4715-8EA7-41BC4DFA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745523"/>
          </a:xfrm>
        </p:spPr>
        <p:txBody>
          <a:bodyPr/>
          <a:lstStyle/>
          <a:p>
            <a:pPr algn="l"/>
            <a:endParaRPr lang="tr-TR" dirty="0" smtClean="0"/>
          </a:p>
          <a:p>
            <a:pPr algn="l"/>
            <a:endParaRPr lang="tr-TR" dirty="0"/>
          </a:p>
          <a:p>
            <a:pPr algn="l"/>
            <a:endParaRPr lang="tr-TR" dirty="0" smtClean="0"/>
          </a:p>
          <a:p>
            <a:pPr algn="l"/>
            <a:r>
              <a:rPr lang="tr-TR" dirty="0" smtClean="0"/>
              <a:t>Mustafa Can DİNAR</a:t>
            </a:r>
          </a:p>
          <a:p>
            <a:pPr algn="l"/>
            <a:r>
              <a:rPr lang="tr-TR" dirty="0" smtClean="0"/>
              <a:t>İbrahim Kemal CERRAH</a:t>
            </a:r>
          </a:p>
          <a:p>
            <a:pPr algn="l"/>
            <a:r>
              <a:rPr lang="tr-TR" dirty="0" smtClean="0"/>
              <a:t>IoT1929 Bitirme Projesi</a:t>
            </a:r>
          </a:p>
        </p:txBody>
      </p:sp>
    </p:spTree>
    <p:extLst>
      <p:ext uri="{BB962C8B-B14F-4D97-AF65-F5344CB8AC3E}">
        <p14:creationId xmlns:p14="http://schemas.microsoft.com/office/powerpoint/2010/main" val="360733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bu proje?	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Sorun:Eve</a:t>
            </a:r>
            <a:r>
              <a:rPr lang="tr-TR" dirty="0" smtClean="0"/>
              <a:t> yapılan izinsiz girişme denemeleri</a:t>
            </a:r>
          </a:p>
          <a:p>
            <a:pPr marL="0" indent="0">
              <a:buNone/>
            </a:pPr>
            <a:r>
              <a:rPr lang="tr-TR" dirty="0" err="1" smtClean="0"/>
              <a:t>Çözüm:Mobil</a:t>
            </a:r>
            <a:r>
              <a:rPr lang="tr-TR" dirty="0" smtClean="0"/>
              <a:t> uygulama kullanılarak güvenlik sisteminin aktif edildiği saatlerde hareket algılanması durumunda telefona bildirim göndermesi</a:t>
            </a:r>
          </a:p>
          <a:p>
            <a:pPr marL="0" indent="0">
              <a:buNone/>
            </a:pPr>
            <a:r>
              <a:rPr lang="tr-TR" dirty="0" smtClean="0"/>
              <a:t>Bizim projemiz için üzerinde durduğumuz asıl konu bu soruna yeni bir çözüm geliştirmekten daha çok olan çözümü daha iyi bir seviyeye </a:t>
            </a:r>
            <a:r>
              <a:rPr lang="tr-TR" dirty="0" err="1" smtClean="0"/>
              <a:t>getirmek.Bu</a:t>
            </a:r>
            <a:r>
              <a:rPr lang="tr-TR" dirty="0" smtClean="0"/>
              <a:t> nedenle güvenlik sistemimizde diğer güvenlik sistemlerinden farklı olarak hareket algılandığında evin ışık ve ses sistemini devreye sokarak önceden belirlenen parçayı çalarak izinsiz girmeye çalışan kişiyi şaşırtır.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Ekipmanlar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ESP32</a:t>
            </a:r>
          </a:p>
          <a:p>
            <a:r>
              <a:rPr lang="tr-TR" dirty="0" smtClean="0"/>
              <a:t>RFID-RC522</a:t>
            </a:r>
          </a:p>
          <a:p>
            <a:r>
              <a:rPr lang="tr-TR" dirty="0" smtClean="0"/>
              <a:t>HC-SR04</a:t>
            </a:r>
          </a:p>
          <a:p>
            <a:r>
              <a:rPr lang="tr-TR" dirty="0" smtClean="0"/>
              <a:t>LED</a:t>
            </a:r>
          </a:p>
          <a:p>
            <a:r>
              <a:rPr lang="tr-TR" dirty="0" smtClean="0"/>
              <a:t>BUZZER</a:t>
            </a:r>
          </a:p>
          <a:p>
            <a:r>
              <a:rPr lang="tr-TR" dirty="0" smtClean="0"/>
              <a:t>5V GÜÇ KAYNAĞI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4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Prototip	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/>
          <a:lstStyle/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Biz önceki sayfada belirtilen ekipmanları prototip oluşturmak için kullandık normal şartlarda SD kart ya da telefon aracılığı ile istediğiniz parçayı çalabilirsiniz ve </a:t>
            </a:r>
            <a:r>
              <a:rPr lang="tr-TR" dirty="0" err="1" smtClean="0"/>
              <a:t>buzzer</a:t>
            </a:r>
            <a:r>
              <a:rPr lang="tr-TR" dirty="0" smtClean="0"/>
              <a:t> yerine daha güçlü ses sistemleri kullanabilirsiniz.</a:t>
            </a:r>
          </a:p>
          <a:p>
            <a:pPr marL="0" indent="0">
              <a:buNone/>
            </a:pPr>
            <a:r>
              <a:rPr lang="tr-TR" dirty="0" smtClean="0"/>
              <a:t>HC-SR04 yerine de PIR </a:t>
            </a:r>
            <a:r>
              <a:rPr lang="tr-TR" dirty="0" err="1" smtClean="0"/>
              <a:t>sensörü</a:t>
            </a:r>
            <a:r>
              <a:rPr lang="tr-TR" dirty="0" smtClean="0"/>
              <a:t> kullanarak daha iyi sonuçlar elde edilebilir fakat biz elimizdekilerden prototip oluşturmayı tercih ettik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Özellikleri	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Telefondaki </a:t>
            </a:r>
            <a:r>
              <a:rPr lang="tr-TR" dirty="0" err="1" smtClean="0"/>
              <a:t>Blynk</a:t>
            </a:r>
            <a:r>
              <a:rPr lang="tr-TR" dirty="0" smtClean="0"/>
              <a:t> uygulaması ile yolladığınız komut ile alarmı aktif hale getiriyorsunuz.</a:t>
            </a:r>
          </a:p>
          <a:p>
            <a:r>
              <a:rPr lang="tr-TR" dirty="0" smtClean="0"/>
              <a:t>HC-SR04’ün tarama alanına bir nesnenin girmesiyle birlikte telefona bildirim gönderiliyor ve evdeki ses sisteminden(Prototip için </a:t>
            </a:r>
            <a:r>
              <a:rPr lang="tr-TR" dirty="0" err="1" smtClean="0"/>
              <a:t>buzzer</a:t>
            </a:r>
            <a:r>
              <a:rPr lang="tr-TR" dirty="0" smtClean="0"/>
              <a:t>)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Imperial</a:t>
            </a:r>
            <a:r>
              <a:rPr lang="tr-TR" dirty="0" smtClean="0"/>
              <a:t> </a:t>
            </a:r>
            <a:r>
              <a:rPr lang="tr-TR" dirty="0" err="1" smtClean="0"/>
              <a:t>March</a:t>
            </a:r>
            <a:r>
              <a:rPr lang="tr-TR" dirty="0" smtClean="0"/>
              <a:t> çalmaya başlıyor ve ona uyumlu olarak </a:t>
            </a:r>
            <a:r>
              <a:rPr lang="tr-TR" dirty="0" err="1" smtClean="0"/>
              <a:t>ledler</a:t>
            </a:r>
            <a:r>
              <a:rPr lang="tr-TR" dirty="0" smtClean="0"/>
              <a:t> yanıp sönmeye başlıyor.</a:t>
            </a:r>
          </a:p>
          <a:p>
            <a:r>
              <a:rPr lang="tr-TR" dirty="0" smtClean="0"/>
              <a:t>Yetkili RFID kartı okutulana kadar alarm durdurulamıyor.</a:t>
            </a:r>
          </a:p>
          <a:p>
            <a:r>
              <a:rPr lang="tr-TR" dirty="0" smtClean="0"/>
              <a:t>Bunun yanı sıra sistem açıkken kartınızı okutursanız kapanıyor ve mobil uygulamadan tekrar açana kadar kapalı kalıyor.</a:t>
            </a:r>
          </a:p>
          <a:p>
            <a:r>
              <a:rPr lang="tr-TR" dirty="0" smtClean="0"/>
              <a:t>Eğer alarm sistemi aktifken 3 kez yanlış kart okutursanız alarm ve </a:t>
            </a:r>
            <a:r>
              <a:rPr lang="tr-TR" dirty="0" err="1" smtClean="0"/>
              <a:t>led</a:t>
            </a:r>
            <a:r>
              <a:rPr lang="tr-TR" dirty="0" smtClean="0"/>
              <a:t> yine aktif duruma geliyor.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Prototip Fotoğrafı	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12191999" cy="4616633"/>
          </a:xfrm>
        </p:spPr>
      </p:pic>
    </p:spTree>
    <p:extLst>
      <p:ext uri="{BB962C8B-B14F-4D97-AF65-F5344CB8AC3E}">
        <p14:creationId xmlns:p14="http://schemas.microsoft.com/office/powerpoint/2010/main" val="5727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Dinlediğiniz için teşekkürler…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2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72</TotalTime>
  <Words>230</Words>
  <Application>Microsoft Office PowerPoint</Application>
  <PresentationFormat>Geniş ekran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Teklif</vt:lpstr>
      <vt:lpstr>PowerPoint Sunusu</vt:lpstr>
      <vt:lpstr>Neden bu proje? </vt:lpstr>
      <vt:lpstr>Ekipmanlar</vt:lpstr>
      <vt:lpstr>Prototip </vt:lpstr>
      <vt:lpstr>Sistem Özellikleri </vt:lpstr>
      <vt:lpstr>Prototip Fotoğrafı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cerrah</dc:creator>
  <cp:lastModifiedBy>ali cerrah</cp:lastModifiedBy>
  <cp:revision>4</cp:revision>
  <dcterms:created xsi:type="dcterms:W3CDTF">2021-03-30T22:17:01Z</dcterms:created>
  <dcterms:modified xsi:type="dcterms:W3CDTF">2021-03-30T23:29:35Z</dcterms:modified>
</cp:coreProperties>
</file>