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95625" cy="1260475"/>
  <p:notesSz cx="7102475" cy="10233025"/>
  <p:custDataLst>
    <p:tags r:id="rId3"/>
  </p:custDataLst>
  <p:defaultTextStyle>
    <a:defPPr>
      <a:defRPr lang="de-DE"/>
    </a:defPPr>
    <a:lvl1pPr marL="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1pPr>
    <a:lvl2pPr marL="12939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2pPr>
    <a:lvl3pPr marL="25878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3pPr>
    <a:lvl4pPr marL="388183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4pPr>
    <a:lvl5pPr marL="51757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5pPr>
    <a:lvl6pPr marL="646972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6pPr>
    <a:lvl7pPr marL="776367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7pPr>
    <a:lvl8pPr marL="90576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8pPr>
    <a:lvl9pPr marL="103515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" userDrawn="1">
          <p15:clr>
            <a:srgbClr val="A4A3A4"/>
          </p15:clr>
        </p15:guide>
        <p15:guide id="2" pos="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94660"/>
  </p:normalViewPr>
  <p:slideViewPr>
    <p:cSldViewPr>
      <p:cViewPr>
        <p:scale>
          <a:sx n="400" d="100"/>
          <a:sy n="400" d="100"/>
        </p:scale>
        <p:origin x="288" y="864"/>
      </p:cViewPr>
      <p:guideLst>
        <p:guide orient="horz" pos="398"/>
        <p:guide pos="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2172" y="391564"/>
            <a:ext cx="2631282" cy="27018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4345" y="714270"/>
            <a:ext cx="2166937" cy="3221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2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9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5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1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4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0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244331" y="50477"/>
            <a:ext cx="696516" cy="107548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4781" y="50477"/>
            <a:ext cx="2037954" cy="10754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533" y="809972"/>
            <a:ext cx="2631282" cy="250344"/>
          </a:xfrm>
        </p:spPr>
        <p:txBody>
          <a:bodyPr anchor="t"/>
          <a:lstStyle>
            <a:lvl1pPr algn="l">
              <a:defRPr sz="4518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4533" y="534244"/>
            <a:ext cx="2631282" cy="275729"/>
          </a:xfrm>
        </p:spPr>
        <p:txBody>
          <a:bodyPr anchor="b"/>
          <a:lstStyle>
            <a:lvl1pPr marL="0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1pPr>
            <a:lvl2pPr marL="516362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2pPr>
            <a:lvl3pPr marL="1032723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54908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4pPr>
            <a:lvl5pPr marL="2065447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5pPr>
            <a:lvl6pPr marL="2581808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6pPr>
            <a:lvl7pPr marL="309817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7pPr>
            <a:lvl8pPr marL="3614532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8pPr>
            <a:lvl9pPr marL="4130893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4784" y="294113"/>
            <a:ext cx="1367235" cy="831855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3611" y="294113"/>
            <a:ext cx="1367235" cy="831855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1" y="282148"/>
            <a:ext cx="1367772" cy="117586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62" indent="0">
              <a:buNone/>
              <a:defRPr sz="2259" b="1"/>
            </a:lvl2pPr>
            <a:lvl3pPr marL="1032723" indent="0">
              <a:buNone/>
              <a:defRPr sz="2033" b="1"/>
            </a:lvl3pPr>
            <a:lvl4pPr marL="1549085" indent="0">
              <a:buNone/>
              <a:defRPr sz="1807" b="1"/>
            </a:lvl4pPr>
            <a:lvl5pPr marL="2065447" indent="0">
              <a:buNone/>
              <a:defRPr sz="1807" b="1"/>
            </a:lvl5pPr>
            <a:lvl6pPr marL="2581808" indent="0">
              <a:buNone/>
              <a:defRPr sz="1807" b="1"/>
            </a:lvl6pPr>
            <a:lvl7pPr marL="3098170" indent="0">
              <a:buNone/>
              <a:defRPr sz="1807" b="1"/>
            </a:lvl7pPr>
            <a:lvl8pPr marL="3614532" indent="0">
              <a:buNone/>
              <a:defRPr sz="1807" b="1"/>
            </a:lvl8pPr>
            <a:lvl9pPr marL="4130893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81" y="399735"/>
            <a:ext cx="1367772" cy="726232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2538" y="282148"/>
            <a:ext cx="1368309" cy="117586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62" indent="0">
              <a:buNone/>
              <a:defRPr sz="2259" b="1"/>
            </a:lvl2pPr>
            <a:lvl3pPr marL="1032723" indent="0">
              <a:buNone/>
              <a:defRPr sz="2033" b="1"/>
            </a:lvl3pPr>
            <a:lvl4pPr marL="1549085" indent="0">
              <a:buNone/>
              <a:defRPr sz="1807" b="1"/>
            </a:lvl4pPr>
            <a:lvl5pPr marL="2065447" indent="0">
              <a:buNone/>
              <a:defRPr sz="1807" b="1"/>
            </a:lvl5pPr>
            <a:lvl6pPr marL="2581808" indent="0">
              <a:buNone/>
              <a:defRPr sz="1807" b="1"/>
            </a:lvl6pPr>
            <a:lvl7pPr marL="3098170" indent="0">
              <a:buNone/>
              <a:defRPr sz="1807" b="1"/>
            </a:lvl7pPr>
            <a:lvl8pPr marL="3614532" indent="0">
              <a:buNone/>
              <a:defRPr sz="1807" b="1"/>
            </a:lvl8pPr>
            <a:lvl9pPr marL="4130893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2538" y="399735"/>
            <a:ext cx="1368309" cy="726232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84" y="50187"/>
            <a:ext cx="1018439" cy="213580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0304" y="50186"/>
            <a:ext cx="1730540" cy="1075780"/>
          </a:xfrm>
        </p:spPr>
        <p:txBody>
          <a:bodyPr/>
          <a:lstStyle>
            <a:lvl1pPr>
              <a:defRPr sz="3614"/>
            </a:lvl1pPr>
            <a:lvl2pPr>
              <a:defRPr sz="3162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4784" y="263767"/>
            <a:ext cx="1018439" cy="862200"/>
          </a:xfrm>
        </p:spPr>
        <p:txBody>
          <a:bodyPr/>
          <a:lstStyle>
            <a:lvl1pPr marL="0" indent="0">
              <a:buNone/>
              <a:defRPr sz="1581"/>
            </a:lvl1pPr>
            <a:lvl2pPr marL="516362" indent="0">
              <a:buNone/>
              <a:defRPr sz="1355"/>
            </a:lvl2pPr>
            <a:lvl3pPr marL="1032723" indent="0">
              <a:buNone/>
              <a:defRPr sz="1129"/>
            </a:lvl3pPr>
            <a:lvl4pPr marL="1549085" indent="0">
              <a:buNone/>
              <a:defRPr sz="1016"/>
            </a:lvl4pPr>
            <a:lvl5pPr marL="2065447" indent="0">
              <a:buNone/>
              <a:defRPr sz="1016"/>
            </a:lvl5pPr>
            <a:lvl6pPr marL="2581808" indent="0">
              <a:buNone/>
              <a:defRPr sz="1016"/>
            </a:lvl6pPr>
            <a:lvl7pPr marL="3098170" indent="0">
              <a:buNone/>
              <a:defRPr sz="1016"/>
            </a:lvl7pPr>
            <a:lvl8pPr marL="3614532" indent="0">
              <a:buNone/>
              <a:defRPr sz="1016"/>
            </a:lvl8pPr>
            <a:lvl9pPr marL="4130893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765" y="882334"/>
            <a:ext cx="1857375" cy="104164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06765" y="112627"/>
            <a:ext cx="1857375" cy="756285"/>
          </a:xfrm>
        </p:spPr>
        <p:txBody>
          <a:bodyPr/>
          <a:lstStyle>
            <a:lvl1pPr marL="0" indent="0">
              <a:buNone/>
              <a:defRPr sz="3614"/>
            </a:lvl1pPr>
            <a:lvl2pPr marL="516362" indent="0">
              <a:buNone/>
              <a:defRPr sz="3162"/>
            </a:lvl2pPr>
            <a:lvl3pPr marL="1032723" indent="0">
              <a:buNone/>
              <a:defRPr sz="2711"/>
            </a:lvl3pPr>
            <a:lvl4pPr marL="1549085" indent="0">
              <a:buNone/>
              <a:defRPr sz="2259"/>
            </a:lvl4pPr>
            <a:lvl5pPr marL="2065447" indent="0">
              <a:buNone/>
              <a:defRPr sz="2259"/>
            </a:lvl5pPr>
            <a:lvl6pPr marL="2581808" indent="0">
              <a:buNone/>
              <a:defRPr sz="2259"/>
            </a:lvl6pPr>
            <a:lvl7pPr marL="3098170" indent="0">
              <a:buNone/>
              <a:defRPr sz="2259"/>
            </a:lvl7pPr>
            <a:lvl8pPr marL="3614532" indent="0">
              <a:buNone/>
              <a:defRPr sz="2259"/>
            </a:lvl8pPr>
            <a:lvl9pPr marL="4130893" indent="0">
              <a:buNone/>
              <a:defRPr sz="225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6765" y="986497"/>
            <a:ext cx="1857375" cy="147931"/>
          </a:xfrm>
        </p:spPr>
        <p:txBody>
          <a:bodyPr/>
          <a:lstStyle>
            <a:lvl1pPr marL="0" indent="0">
              <a:buNone/>
              <a:defRPr sz="1581"/>
            </a:lvl1pPr>
            <a:lvl2pPr marL="516362" indent="0">
              <a:buNone/>
              <a:defRPr sz="1355"/>
            </a:lvl2pPr>
            <a:lvl3pPr marL="1032723" indent="0">
              <a:buNone/>
              <a:defRPr sz="1129"/>
            </a:lvl3pPr>
            <a:lvl4pPr marL="1549085" indent="0">
              <a:buNone/>
              <a:defRPr sz="1016"/>
            </a:lvl4pPr>
            <a:lvl5pPr marL="2065447" indent="0">
              <a:buNone/>
              <a:defRPr sz="1016"/>
            </a:lvl5pPr>
            <a:lvl6pPr marL="2581808" indent="0">
              <a:buNone/>
              <a:defRPr sz="1016"/>
            </a:lvl6pPr>
            <a:lvl7pPr marL="3098170" indent="0">
              <a:buNone/>
              <a:defRPr sz="1016"/>
            </a:lvl7pPr>
            <a:lvl8pPr marL="3614532" indent="0">
              <a:buNone/>
              <a:defRPr sz="1016"/>
            </a:lvl8pPr>
            <a:lvl9pPr marL="4130893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31278781"/>
              </p:ext>
            </p:extLst>
          </p:nvPr>
        </p:nvGraphicFramePr>
        <p:xfrm>
          <a:off x="537" y="293"/>
          <a:ext cx="538" cy="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7" y="293"/>
                        <a:ext cx="538" cy="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3" y="0"/>
            <a:ext cx="53744" cy="2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4969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82" y="50479"/>
            <a:ext cx="2786063" cy="21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2" y="294113"/>
            <a:ext cx="2786063" cy="83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4784" y="1168274"/>
            <a:ext cx="722312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57673" y="1168274"/>
            <a:ext cx="980281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18535" y="1168274"/>
            <a:ext cx="722312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2723" rtl="0" eaLnBrk="1" latinLnBrk="0" hangingPunct="1">
        <a:spcBef>
          <a:spcPct val="0"/>
        </a:spcBef>
        <a:buNone/>
        <a:defRPr sz="4969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87271" indent="-387271" algn="l" defTabSz="1032723" rtl="0" eaLnBrk="1" latinLnBrk="0" hangingPunct="1">
        <a:spcBef>
          <a:spcPct val="20000"/>
        </a:spcBef>
        <a:buFont typeface="Arial" pitchFamily="34" charset="0"/>
        <a:buChar char="•"/>
        <a:defRPr sz="361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39088" indent="-322726" algn="l" defTabSz="1032723" rtl="0" eaLnBrk="1" latinLnBrk="0" hangingPunct="1">
        <a:spcBef>
          <a:spcPct val="20000"/>
        </a:spcBef>
        <a:buFont typeface="Arial" pitchFamily="34" charset="0"/>
        <a:buChar char="–"/>
        <a:defRPr sz="3162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90904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71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07266" indent="-258181" algn="l" defTabSz="1032723" rtl="0" eaLnBrk="1" latinLnBrk="0" hangingPunct="1">
        <a:spcBef>
          <a:spcPct val="20000"/>
        </a:spcBef>
        <a:buFont typeface="Arial" pitchFamily="34" charset="0"/>
        <a:buChar char="–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23628" indent="-258181" algn="l" defTabSz="1032723" rtl="0" eaLnBrk="1" latinLnBrk="0" hangingPunct="1">
        <a:spcBef>
          <a:spcPct val="20000"/>
        </a:spcBef>
        <a:buFont typeface="Arial" pitchFamily="34" charset="0"/>
        <a:buChar char="»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39989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6pPr>
      <a:lvl7pPr marL="3356351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7pPr>
      <a:lvl8pPr marL="3872713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8pPr>
      <a:lvl9pPr marL="4389074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362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723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085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447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1808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170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4532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0893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7881198"/>
              </p:ext>
            </p:extLst>
          </p:nvPr>
        </p:nvGraphicFramePr>
        <p:xfrm>
          <a:off x="-3739290" y="-3159256"/>
          <a:ext cx="1794" cy="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39290" y="-3159256"/>
                        <a:ext cx="1794" cy="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Gerader Verbinder 22"/>
          <p:cNvCxnSpPr/>
          <p:nvPr/>
        </p:nvCxnSpPr>
        <p:spPr>
          <a:xfrm flipV="1">
            <a:off x="593644" y="135213"/>
            <a:ext cx="0" cy="9900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 flipV="1">
            <a:off x="35644" y="630237"/>
            <a:ext cx="1116000" cy="0"/>
          </a:xfrm>
          <a:prstGeom prst="line">
            <a:avLst/>
          </a:prstGeom>
          <a:ln w="317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e 7"/>
          <p:cNvSpPr>
            <a:spLocks noChangeAspect="1"/>
          </p:cNvSpPr>
          <p:nvPr/>
        </p:nvSpPr>
        <p:spPr>
          <a:xfrm>
            <a:off x="572044" y="608637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22" b="99750" l="623" r="96125">
                        <a14:foregroundMark x1="13080" y1="45818" x2="24429" y2="45194"/>
                        <a14:foregroundMark x1="1730" y1="47690" x2="13218" y2="46192"/>
                        <a14:foregroundMark x1="24983" y1="45568" x2="38062" y2="45818"/>
                        <a14:foregroundMark x1="42491" y1="37828" x2="38201" y2="45943"/>
                        <a14:foregroundMark x1="48581" y1="37203" x2="47958" y2="2622"/>
                        <a14:foregroundMark x1="48720" y1="37453" x2="51280" y2="44070"/>
                        <a14:foregroundMark x1="52042" y1="44444" x2="61315" y2="45818"/>
                        <a14:foregroundMark x1="61384" y1="45194" x2="75433" y2="45568"/>
                        <a14:foregroundMark x1="75986" y1="45943" x2="96125" y2="48065"/>
                        <a14:foregroundMark x1="48512" y1="70537" x2="48374" y2="99750"/>
                        <a14:foregroundMark x1="51488" y1="63296" x2="48581" y2="68539"/>
                        <a14:foregroundMark x1="48997" y1="69788" x2="48997" y2="68914"/>
                      </a14:backgroundRemoval>
                    </a14:imgEffect>
                  </a14:imgLayer>
                </a14:imgProps>
              </a:ext>
            </a:extLst>
          </a:blip>
          <a:srcRect r="9445"/>
          <a:stretch/>
        </p:blipFill>
        <p:spPr>
          <a:xfrm>
            <a:off x="1331788" y="79686"/>
            <a:ext cx="1728191" cy="1057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MANKy4CRjkggxgH1yQ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blank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20</cp:revision>
  <cp:lastPrinted>2020-02-06T09:58:55Z</cp:lastPrinted>
  <dcterms:created xsi:type="dcterms:W3CDTF">2020-02-06T09:29:41Z</dcterms:created>
  <dcterms:modified xsi:type="dcterms:W3CDTF">2020-02-06T13:52:01Z</dcterms:modified>
</cp:coreProperties>
</file>