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095625" cy="1439863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4660"/>
  </p:normalViewPr>
  <p:slideViewPr>
    <p:cSldViewPr snapToGrid="0">
      <p:cViewPr>
        <p:scale>
          <a:sx n="300" d="100"/>
          <a:sy n="300" d="100"/>
        </p:scale>
        <p:origin x="169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953" y="235644"/>
            <a:ext cx="232171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53" y="756262"/>
            <a:ext cx="232171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74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5307" y="76660"/>
            <a:ext cx="667494" cy="12202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824" y="76660"/>
            <a:ext cx="1963787" cy="12202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22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33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2" y="358966"/>
            <a:ext cx="2669977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2" y="963575"/>
            <a:ext cx="2669977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3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24" y="383297"/>
            <a:ext cx="1315641" cy="91358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160" y="383297"/>
            <a:ext cx="1315641" cy="91358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28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76659"/>
            <a:ext cx="2669977" cy="27830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28" y="352967"/>
            <a:ext cx="1309594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228" y="525950"/>
            <a:ext cx="1309594" cy="77359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160" y="352967"/>
            <a:ext cx="1316044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160" y="525950"/>
            <a:ext cx="1316044" cy="77359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28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2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02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95991"/>
            <a:ext cx="998420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044" y="207314"/>
            <a:ext cx="1567160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431959"/>
            <a:ext cx="998420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9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95991"/>
            <a:ext cx="998420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6044" y="207314"/>
            <a:ext cx="1567160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431959"/>
            <a:ext cx="998420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59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824" y="76659"/>
            <a:ext cx="2669977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24" y="383297"/>
            <a:ext cx="2669977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824" y="1334540"/>
            <a:ext cx="69651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BBD2-B587-4421-B8E5-F07A11DB88D9}" type="datetimeFigureOut">
              <a:rPr lang="de-DE" smtClean="0"/>
              <a:t>10.02.2020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5426" y="1334540"/>
            <a:ext cx="10447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285" y="1334540"/>
            <a:ext cx="69651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99507201"/>
              </p:ext>
            </p:extLst>
          </p:nvPr>
        </p:nvGraphicFramePr>
        <p:xfrm>
          <a:off x="406" y="334"/>
          <a:ext cx="403" cy="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6" y="334"/>
                        <a:ext cx="403" cy="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1"/>
            <a:ext cx="40308" cy="3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924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3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8240064"/>
              </p:ext>
            </p:extLst>
          </p:nvPr>
        </p:nvGraphicFramePr>
        <p:xfrm>
          <a:off x="-5684503" y="-3385098"/>
          <a:ext cx="1986" cy="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684503" y="-3385098"/>
                        <a:ext cx="1986" cy="1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Bogen 184">
            <a:extLst>
              <a:ext uri="{FF2B5EF4-FFF2-40B4-BE49-F238E27FC236}">
                <a16:creationId xmlns:a16="http://schemas.microsoft.com/office/drawing/2014/main" id="{087A55A0-5BC1-4523-9ED5-7FFF2AF716D5}"/>
              </a:ext>
            </a:extLst>
          </p:cNvPr>
          <p:cNvSpPr/>
          <p:nvPr/>
        </p:nvSpPr>
        <p:spPr>
          <a:xfrm>
            <a:off x="2200458" y="957060"/>
            <a:ext cx="354658" cy="358901"/>
          </a:xfrm>
          <a:prstGeom prst="arc">
            <a:avLst>
              <a:gd name="adj1" fmla="val 15516117"/>
              <a:gd name="adj2" fmla="val 20918329"/>
            </a:avLst>
          </a:prstGeom>
          <a:ln w="63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feld 171"/>
              <p:cNvSpPr txBox="1"/>
              <p:nvPr/>
            </p:nvSpPr>
            <p:spPr>
              <a:xfrm>
                <a:off x="165644" y="1112242"/>
                <a:ext cx="4934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2" name="Textfeld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4" y="1112242"/>
                <a:ext cx="493405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feld 170"/>
              <p:cNvSpPr txBox="1"/>
              <p:nvPr/>
            </p:nvSpPr>
            <p:spPr>
              <a:xfrm>
                <a:off x="701425" y="416785"/>
                <a:ext cx="3010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1" name="Textfeld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25" y="416785"/>
                <a:ext cx="301044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feld 134"/>
          <p:cNvSpPr txBox="1"/>
          <p:nvPr/>
        </p:nvSpPr>
        <p:spPr>
          <a:xfrm>
            <a:off x="-94146" y="-77043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1529031" y="-77043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243409" y="131648"/>
            <a:ext cx="0" cy="50400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243410" y="635649"/>
            <a:ext cx="114089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84359" y="-64501"/>
                <a:ext cx="31810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" y="-64501"/>
                <a:ext cx="31810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243409" y="821010"/>
            <a:ext cx="0" cy="50400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243409" y="1331852"/>
            <a:ext cx="1141200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83173" y="635244"/>
                <a:ext cx="320472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3" y="635244"/>
                <a:ext cx="320472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Kreis 63"/>
          <p:cNvSpPr/>
          <p:nvPr/>
        </p:nvSpPr>
        <p:spPr>
          <a:xfrm>
            <a:off x="243409" y="549628"/>
            <a:ext cx="1042232" cy="86021"/>
          </a:xfrm>
          <a:custGeom>
            <a:avLst/>
            <a:gdLst>
              <a:gd name="connsiteX0" fmla="*/ 7337531 w 12600000"/>
              <a:gd name="connsiteY0" fmla="*/ 12513978 h 12600000"/>
              <a:gd name="connsiteX1" fmla="*/ 6295299 w 12600000"/>
              <a:gd name="connsiteY1" fmla="*/ 12599998 h 12600000"/>
              <a:gd name="connsiteX2" fmla="*/ 6300000 w 12600000"/>
              <a:gd name="connsiteY2" fmla="*/ 6300000 h 12600000"/>
              <a:gd name="connsiteX3" fmla="*/ 7337531 w 12600000"/>
              <a:gd name="connsiteY3" fmla="*/ 12513978 h 12600000"/>
              <a:gd name="connsiteX0" fmla="*/ 1049165 w 1049165"/>
              <a:gd name="connsiteY0" fmla="*/ 6213978 h 6299999"/>
              <a:gd name="connsiteX1" fmla="*/ 6933 w 1049165"/>
              <a:gd name="connsiteY1" fmla="*/ 6299998 h 6299999"/>
              <a:gd name="connsiteX2" fmla="*/ 0 w 1049165"/>
              <a:gd name="connsiteY2" fmla="*/ 4667283 h 6299999"/>
              <a:gd name="connsiteX3" fmla="*/ 11634 w 1049165"/>
              <a:gd name="connsiteY3" fmla="*/ 0 h 6299999"/>
              <a:gd name="connsiteX4" fmla="*/ 1049165 w 1049165"/>
              <a:gd name="connsiteY4" fmla="*/ 6213978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4" fmla="*/ 91440 w 1049165"/>
              <a:gd name="connsiteY4" fmla="*/ 4758723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0" fmla="*/ 4701 w 1042232"/>
              <a:gd name="connsiteY0" fmla="*/ 0 h 6299999"/>
              <a:gd name="connsiteX1" fmla="*/ 1042232 w 1042232"/>
              <a:gd name="connsiteY1" fmla="*/ 6213978 h 6299999"/>
              <a:gd name="connsiteX2" fmla="*/ 0 w 1042232"/>
              <a:gd name="connsiteY2" fmla="*/ 6299998 h 6299999"/>
              <a:gd name="connsiteX0" fmla="*/ 1042232 w 1042232"/>
              <a:gd name="connsiteY0" fmla="*/ 0 h 86021"/>
              <a:gd name="connsiteX1" fmla="*/ 0 w 1042232"/>
              <a:gd name="connsiteY1" fmla="*/ 86020 h 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232" h="86021">
                <a:moveTo>
                  <a:pt x="1042232" y="0"/>
                </a:moveTo>
                <a:cubicBezTo>
                  <a:pt x="697806" y="57508"/>
                  <a:pt x="349194" y="86280"/>
                  <a:pt x="0" y="860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feld 64"/>
              <p:cNvSpPr txBox="1"/>
              <p:nvPr/>
            </p:nvSpPr>
            <p:spPr>
              <a:xfrm>
                <a:off x="1171575" y="349957"/>
                <a:ext cx="41415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𝜅</m:t>
                      </m:r>
                      <m:r>
                        <a:rPr lang="de-DE" sz="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5" y="349957"/>
                <a:ext cx="414152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r Verbinder 163"/>
          <p:cNvCxnSpPr/>
          <p:nvPr/>
        </p:nvCxnSpPr>
        <p:spPr>
          <a:xfrm>
            <a:off x="243409" y="1325010"/>
            <a:ext cx="72000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feld 167"/>
              <p:cNvSpPr txBox="1"/>
              <p:nvPr/>
            </p:nvSpPr>
            <p:spPr>
              <a:xfrm>
                <a:off x="875035" y="1147956"/>
                <a:ext cx="29726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8" name="Textfeld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5" y="1147956"/>
                <a:ext cx="297261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Ellipse 168"/>
          <p:cNvSpPr>
            <a:spLocks noChangeAspect="1"/>
          </p:cNvSpPr>
          <p:nvPr/>
        </p:nvSpPr>
        <p:spPr>
          <a:xfrm>
            <a:off x="764525" y="59263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0" name="Ellipse 169"/>
          <p:cNvSpPr>
            <a:spLocks noChangeAspect="1"/>
          </p:cNvSpPr>
          <p:nvPr/>
        </p:nvSpPr>
        <p:spPr>
          <a:xfrm>
            <a:off x="228504" y="130701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1833072" y="315258"/>
            <a:ext cx="0" cy="831566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26433530-B7EC-4A0C-814D-374CF5E0A871}"/>
              </a:ext>
            </a:extLst>
          </p:cNvPr>
          <p:cNvCxnSpPr>
            <a:cxnSpLocks/>
          </p:cNvCxnSpPr>
          <p:nvPr/>
        </p:nvCxnSpPr>
        <p:spPr>
          <a:xfrm>
            <a:off x="1830937" y="1146824"/>
            <a:ext cx="114089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p:sp>
        <p:nvSpPr>
          <p:cNvPr id="180" name="Kreis 63"/>
          <p:cNvSpPr/>
          <p:nvPr/>
        </p:nvSpPr>
        <p:spPr>
          <a:xfrm>
            <a:off x="1830936" y="1060804"/>
            <a:ext cx="1042232" cy="86021"/>
          </a:xfrm>
          <a:custGeom>
            <a:avLst/>
            <a:gdLst>
              <a:gd name="connsiteX0" fmla="*/ 7337531 w 12600000"/>
              <a:gd name="connsiteY0" fmla="*/ 12513978 h 12600000"/>
              <a:gd name="connsiteX1" fmla="*/ 6295299 w 12600000"/>
              <a:gd name="connsiteY1" fmla="*/ 12599998 h 12600000"/>
              <a:gd name="connsiteX2" fmla="*/ 6300000 w 12600000"/>
              <a:gd name="connsiteY2" fmla="*/ 6300000 h 12600000"/>
              <a:gd name="connsiteX3" fmla="*/ 7337531 w 12600000"/>
              <a:gd name="connsiteY3" fmla="*/ 12513978 h 12600000"/>
              <a:gd name="connsiteX0" fmla="*/ 1049165 w 1049165"/>
              <a:gd name="connsiteY0" fmla="*/ 6213978 h 6299999"/>
              <a:gd name="connsiteX1" fmla="*/ 6933 w 1049165"/>
              <a:gd name="connsiteY1" fmla="*/ 6299998 h 6299999"/>
              <a:gd name="connsiteX2" fmla="*/ 0 w 1049165"/>
              <a:gd name="connsiteY2" fmla="*/ 4667283 h 6299999"/>
              <a:gd name="connsiteX3" fmla="*/ 11634 w 1049165"/>
              <a:gd name="connsiteY3" fmla="*/ 0 h 6299999"/>
              <a:gd name="connsiteX4" fmla="*/ 1049165 w 1049165"/>
              <a:gd name="connsiteY4" fmla="*/ 6213978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4" fmla="*/ 91440 w 1049165"/>
              <a:gd name="connsiteY4" fmla="*/ 4758723 h 6299999"/>
              <a:gd name="connsiteX0" fmla="*/ 0 w 1049165"/>
              <a:gd name="connsiteY0" fmla="*/ 4667283 h 6299999"/>
              <a:gd name="connsiteX1" fmla="*/ 11634 w 1049165"/>
              <a:gd name="connsiteY1" fmla="*/ 0 h 6299999"/>
              <a:gd name="connsiteX2" fmla="*/ 1049165 w 1049165"/>
              <a:gd name="connsiteY2" fmla="*/ 6213978 h 6299999"/>
              <a:gd name="connsiteX3" fmla="*/ 6933 w 1049165"/>
              <a:gd name="connsiteY3" fmla="*/ 6299998 h 6299999"/>
              <a:gd name="connsiteX0" fmla="*/ 4701 w 1042232"/>
              <a:gd name="connsiteY0" fmla="*/ 0 h 6299999"/>
              <a:gd name="connsiteX1" fmla="*/ 1042232 w 1042232"/>
              <a:gd name="connsiteY1" fmla="*/ 6213978 h 6299999"/>
              <a:gd name="connsiteX2" fmla="*/ 0 w 1042232"/>
              <a:gd name="connsiteY2" fmla="*/ 6299998 h 6299999"/>
              <a:gd name="connsiteX0" fmla="*/ 1042232 w 1042232"/>
              <a:gd name="connsiteY0" fmla="*/ 0 h 86021"/>
              <a:gd name="connsiteX1" fmla="*/ 0 w 1042232"/>
              <a:gd name="connsiteY1" fmla="*/ 86020 h 8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232" h="86021">
                <a:moveTo>
                  <a:pt x="1042232" y="0"/>
                </a:moveTo>
                <a:cubicBezTo>
                  <a:pt x="697806" y="57508"/>
                  <a:pt x="349194" y="86280"/>
                  <a:pt x="0" y="860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1" name="Gerader Verbinder 180"/>
          <p:cNvCxnSpPr/>
          <p:nvPr/>
        </p:nvCxnSpPr>
        <p:spPr>
          <a:xfrm rot="4800000">
            <a:off x="1945374" y="767282"/>
            <a:ext cx="72000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2" name="Ellipse 181"/>
          <p:cNvSpPr>
            <a:spLocks noChangeAspect="1"/>
          </p:cNvSpPr>
          <p:nvPr/>
        </p:nvSpPr>
        <p:spPr>
          <a:xfrm>
            <a:off x="2352052" y="110381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feld 187"/>
              <p:cNvSpPr txBox="1"/>
              <p:nvPr/>
            </p:nvSpPr>
            <p:spPr>
              <a:xfrm>
                <a:off x="2377787" y="823854"/>
                <a:ext cx="2743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de-DE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8" name="Textfeld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87" y="823854"/>
                <a:ext cx="274306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308448" y="527927"/>
                <a:ext cx="308931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9" name="Textfeld 188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448" y="527927"/>
                <a:ext cx="308931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308448" y="1224130"/>
                <a:ext cx="311303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448" y="1224130"/>
                <a:ext cx="311303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674022" y="99814"/>
                <a:ext cx="318100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022" y="99814"/>
                <a:ext cx="31810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2897389" y="1039102"/>
                <a:ext cx="308931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01663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i="1" ker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389" y="1039102"/>
                <a:ext cx="308931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4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AfZ4KIOWW5hcuSKUwi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10</cp:revision>
  <dcterms:created xsi:type="dcterms:W3CDTF">2020-02-07T12:21:17Z</dcterms:created>
  <dcterms:modified xsi:type="dcterms:W3CDTF">2020-02-11T15:36:22Z</dcterms:modified>
</cp:coreProperties>
</file>