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95625" cy="1800225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4660"/>
  </p:normalViewPr>
  <p:slideViewPr>
    <p:cSldViewPr snapToGrid="0">
      <p:cViewPr>
        <p:scale>
          <a:sx n="300" d="100"/>
          <a:sy n="300" d="100"/>
        </p:scale>
        <p:origin x="89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953" y="294620"/>
            <a:ext cx="2321719" cy="626745"/>
          </a:xfrm>
        </p:spPr>
        <p:txBody>
          <a:bodyPr anchor="b"/>
          <a:lstStyle>
            <a:lvl1pPr algn="ctr">
              <a:defRPr sz="152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53" y="945535"/>
            <a:ext cx="2321719" cy="434638"/>
          </a:xfrm>
        </p:spPr>
        <p:txBody>
          <a:bodyPr/>
          <a:lstStyle>
            <a:lvl1pPr marL="0" indent="0" algn="ctr">
              <a:buNone/>
              <a:defRPr sz="609"/>
            </a:lvl1pPr>
            <a:lvl2pPr marL="116083" indent="0" algn="ctr">
              <a:buNone/>
              <a:defRPr sz="508"/>
            </a:lvl2pPr>
            <a:lvl3pPr marL="232166" indent="0" algn="ctr">
              <a:buNone/>
              <a:defRPr sz="457"/>
            </a:lvl3pPr>
            <a:lvl4pPr marL="348249" indent="0" algn="ctr">
              <a:buNone/>
              <a:defRPr sz="406"/>
            </a:lvl4pPr>
            <a:lvl5pPr marL="464332" indent="0" algn="ctr">
              <a:buNone/>
              <a:defRPr sz="406"/>
            </a:lvl5pPr>
            <a:lvl6pPr marL="580415" indent="0" algn="ctr">
              <a:buNone/>
              <a:defRPr sz="406"/>
            </a:lvl6pPr>
            <a:lvl7pPr marL="696498" indent="0" algn="ctr">
              <a:buNone/>
              <a:defRPr sz="406"/>
            </a:lvl7pPr>
            <a:lvl8pPr marL="812582" indent="0" algn="ctr">
              <a:buNone/>
              <a:defRPr sz="406"/>
            </a:lvl8pPr>
            <a:lvl9pPr marL="928665" indent="0" algn="ctr">
              <a:buNone/>
              <a:defRPr sz="406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88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4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5307" y="95846"/>
            <a:ext cx="667494" cy="15256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824" y="95846"/>
            <a:ext cx="1963787" cy="152560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92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2" y="448807"/>
            <a:ext cx="2669977" cy="748843"/>
          </a:xfrm>
        </p:spPr>
        <p:txBody>
          <a:bodyPr anchor="b"/>
          <a:lstStyle>
            <a:lvl1pPr>
              <a:defRPr sz="152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2" y="1204734"/>
            <a:ext cx="2669977" cy="393799"/>
          </a:xfrm>
        </p:spPr>
        <p:txBody>
          <a:bodyPr/>
          <a:lstStyle>
            <a:lvl1pPr marL="0" indent="0">
              <a:buNone/>
              <a:defRPr sz="609">
                <a:solidFill>
                  <a:schemeClr val="tx1">
                    <a:tint val="75000"/>
                  </a:schemeClr>
                </a:solidFill>
              </a:defRPr>
            </a:lvl1pPr>
            <a:lvl2pPr marL="116083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2pPr>
            <a:lvl3pPr marL="232166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3pPr>
            <a:lvl4pPr marL="348249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4pPr>
            <a:lvl5pPr marL="464332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5pPr>
            <a:lvl6pPr marL="580415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6pPr>
            <a:lvl7pPr marL="696498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7pPr>
            <a:lvl8pPr marL="812582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8pPr>
            <a:lvl9pPr marL="928665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33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24" y="479227"/>
            <a:ext cx="1315641" cy="1142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160" y="479227"/>
            <a:ext cx="1315641" cy="1142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35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95846"/>
            <a:ext cx="2669977" cy="3479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28" y="441305"/>
            <a:ext cx="1309594" cy="216277"/>
          </a:xfrm>
        </p:spPr>
        <p:txBody>
          <a:bodyPr anchor="b"/>
          <a:lstStyle>
            <a:lvl1pPr marL="0" indent="0">
              <a:buNone/>
              <a:defRPr sz="609" b="1"/>
            </a:lvl1pPr>
            <a:lvl2pPr marL="116083" indent="0">
              <a:buNone/>
              <a:defRPr sz="508" b="1"/>
            </a:lvl2pPr>
            <a:lvl3pPr marL="232166" indent="0">
              <a:buNone/>
              <a:defRPr sz="457" b="1"/>
            </a:lvl3pPr>
            <a:lvl4pPr marL="348249" indent="0">
              <a:buNone/>
              <a:defRPr sz="406" b="1"/>
            </a:lvl4pPr>
            <a:lvl5pPr marL="464332" indent="0">
              <a:buNone/>
              <a:defRPr sz="406" b="1"/>
            </a:lvl5pPr>
            <a:lvl6pPr marL="580415" indent="0">
              <a:buNone/>
              <a:defRPr sz="406" b="1"/>
            </a:lvl6pPr>
            <a:lvl7pPr marL="696498" indent="0">
              <a:buNone/>
              <a:defRPr sz="406" b="1"/>
            </a:lvl7pPr>
            <a:lvl8pPr marL="812582" indent="0">
              <a:buNone/>
              <a:defRPr sz="406" b="1"/>
            </a:lvl8pPr>
            <a:lvl9pPr marL="928665" indent="0">
              <a:buNone/>
              <a:defRPr sz="406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228" y="657582"/>
            <a:ext cx="1309594" cy="9672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7160" y="441305"/>
            <a:ext cx="1316044" cy="216277"/>
          </a:xfrm>
        </p:spPr>
        <p:txBody>
          <a:bodyPr anchor="b"/>
          <a:lstStyle>
            <a:lvl1pPr marL="0" indent="0">
              <a:buNone/>
              <a:defRPr sz="609" b="1"/>
            </a:lvl1pPr>
            <a:lvl2pPr marL="116083" indent="0">
              <a:buNone/>
              <a:defRPr sz="508" b="1"/>
            </a:lvl2pPr>
            <a:lvl3pPr marL="232166" indent="0">
              <a:buNone/>
              <a:defRPr sz="457" b="1"/>
            </a:lvl3pPr>
            <a:lvl4pPr marL="348249" indent="0">
              <a:buNone/>
              <a:defRPr sz="406" b="1"/>
            </a:lvl4pPr>
            <a:lvl5pPr marL="464332" indent="0">
              <a:buNone/>
              <a:defRPr sz="406" b="1"/>
            </a:lvl5pPr>
            <a:lvl6pPr marL="580415" indent="0">
              <a:buNone/>
              <a:defRPr sz="406" b="1"/>
            </a:lvl6pPr>
            <a:lvl7pPr marL="696498" indent="0">
              <a:buNone/>
              <a:defRPr sz="406" b="1"/>
            </a:lvl7pPr>
            <a:lvl8pPr marL="812582" indent="0">
              <a:buNone/>
              <a:defRPr sz="406" b="1"/>
            </a:lvl8pPr>
            <a:lvl9pPr marL="928665" indent="0">
              <a:buNone/>
              <a:defRPr sz="406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7160" y="657582"/>
            <a:ext cx="1316044" cy="9672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57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20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20015"/>
            <a:ext cx="998420" cy="420053"/>
          </a:xfrm>
        </p:spPr>
        <p:txBody>
          <a:bodyPr anchor="b"/>
          <a:lstStyle>
            <a:lvl1pPr>
              <a:defRPr sz="81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044" y="259199"/>
            <a:ext cx="1567160" cy="1279327"/>
          </a:xfrm>
        </p:spPr>
        <p:txBody>
          <a:bodyPr/>
          <a:lstStyle>
            <a:lvl1pPr>
              <a:defRPr sz="812"/>
            </a:lvl1pPr>
            <a:lvl2pPr>
              <a:defRPr sz="711"/>
            </a:lvl2pPr>
            <a:lvl3pPr>
              <a:defRPr sz="609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540067"/>
            <a:ext cx="998420" cy="1000542"/>
          </a:xfrm>
        </p:spPr>
        <p:txBody>
          <a:bodyPr/>
          <a:lstStyle>
            <a:lvl1pPr marL="0" indent="0">
              <a:buNone/>
              <a:defRPr sz="406"/>
            </a:lvl1pPr>
            <a:lvl2pPr marL="116083" indent="0">
              <a:buNone/>
              <a:defRPr sz="355"/>
            </a:lvl2pPr>
            <a:lvl3pPr marL="232166" indent="0">
              <a:buNone/>
              <a:defRPr sz="305"/>
            </a:lvl3pPr>
            <a:lvl4pPr marL="348249" indent="0">
              <a:buNone/>
              <a:defRPr sz="254"/>
            </a:lvl4pPr>
            <a:lvl5pPr marL="464332" indent="0">
              <a:buNone/>
              <a:defRPr sz="254"/>
            </a:lvl5pPr>
            <a:lvl6pPr marL="580415" indent="0">
              <a:buNone/>
              <a:defRPr sz="254"/>
            </a:lvl6pPr>
            <a:lvl7pPr marL="696498" indent="0">
              <a:buNone/>
              <a:defRPr sz="254"/>
            </a:lvl7pPr>
            <a:lvl8pPr marL="812582" indent="0">
              <a:buNone/>
              <a:defRPr sz="254"/>
            </a:lvl8pPr>
            <a:lvl9pPr marL="928665" indent="0">
              <a:buNone/>
              <a:defRPr sz="254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78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20015"/>
            <a:ext cx="998420" cy="420053"/>
          </a:xfrm>
        </p:spPr>
        <p:txBody>
          <a:bodyPr anchor="b"/>
          <a:lstStyle>
            <a:lvl1pPr>
              <a:defRPr sz="81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6044" y="259199"/>
            <a:ext cx="1567160" cy="1279327"/>
          </a:xfrm>
        </p:spPr>
        <p:txBody>
          <a:bodyPr anchor="t"/>
          <a:lstStyle>
            <a:lvl1pPr marL="0" indent="0">
              <a:buNone/>
              <a:defRPr sz="812"/>
            </a:lvl1pPr>
            <a:lvl2pPr marL="116083" indent="0">
              <a:buNone/>
              <a:defRPr sz="711"/>
            </a:lvl2pPr>
            <a:lvl3pPr marL="232166" indent="0">
              <a:buNone/>
              <a:defRPr sz="609"/>
            </a:lvl3pPr>
            <a:lvl4pPr marL="348249" indent="0">
              <a:buNone/>
              <a:defRPr sz="508"/>
            </a:lvl4pPr>
            <a:lvl5pPr marL="464332" indent="0">
              <a:buNone/>
              <a:defRPr sz="508"/>
            </a:lvl5pPr>
            <a:lvl6pPr marL="580415" indent="0">
              <a:buNone/>
              <a:defRPr sz="508"/>
            </a:lvl6pPr>
            <a:lvl7pPr marL="696498" indent="0">
              <a:buNone/>
              <a:defRPr sz="508"/>
            </a:lvl7pPr>
            <a:lvl8pPr marL="812582" indent="0">
              <a:buNone/>
              <a:defRPr sz="508"/>
            </a:lvl8pPr>
            <a:lvl9pPr marL="928665" indent="0">
              <a:buNone/>
              <a:defRPr sz="50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540067"/>
            <a:ext cx="998420" cy="1000542"/>
          </a:xfrm>
        </p:spPr>
        <p:txBody>
          <a:bodyPr/>
          <a:lstStyle>
            <a:lvl1pPr marL="0" indent="0">
              <a:buNone/>
              <a:defRPr sz="406"/>
            </a:lvl1pPr>
            <a:lvl2pPr marL="116083" indent="0">
              <a:buNone/>
              <a:defRPr sz="355"/>
            </a:lvl2pPr>
            <a:lvl3pPr marL="232166" indent="0">
              <a:buNone/>
              <a:defRPr sz="305"/>
            </a:lvl3pPr>
            <a:lvl4pPr marL="348249" indent="0">
              <a:buNone/>
              <a:defRPr sz="254"/>
            </a:lvl4pPr>
            <a:lvl5pPr marL="464332" indent="0">
              <a:buNone/>
              <a:defRPr sz="254"/>
            </a:lvl5pPr>
            <a:lvl6pPr marL="580415" indent="0">
              <a:buNone/>
              <a:defRPr sz="254"/>
            </a:lvl6pPr>
            <a:lvl7pPr marL="696498" indent="0">
              <a:buNone/>
              <a:defRPr sz="254"/>
            </a:lvl7pPr>
            <a:lvl8pPr marL="812582" indent="0">
              <a:buNone/>
              <a:defRPr sz="254"/>
            </a:lvl8pPr>
            <a:lvl9pPr marL="928665" indent="0">
              <a:buNone/>
              <a:defRPr sz="254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824" y="95846"/>
            <a:ext cx="266997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24" y="479227"/>
            <a:ext cx="266997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824" y="1668542"/>
            <a:ext cx="69651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5426" y="1668542"/>
            <a:ext cx="104477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285" y="1668542"/>
            <a:ext cx="69651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123283386"/>
              </p:ext>
            </p:extLst>
          </p:nvPr>
        </p:nvGraphicFramePr>
        <p:xfrm>
          <a:off x="405" y="418"/>
          <a:ext cx="403" cy="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5" y="418"/>
                        <a:ext cx="403" cy="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40308" cy="4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1117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9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32166" rtl="0" eaLnBrk="1" latinLnBrk="0" hangingPunct="1">
        <a:lnSpc>
          <a:spcPct val="90000"/>
        </a:lnSpc>
        <a:spcBef>
          <a:spcPct val="0"/>
        </a:spcBef>
        <a:buNone/>
        <a:defRPr sz="11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042" indent="-58042" algn="l" defTabSz="232166" rtl="0" eaLnBrk="1" latinLnBrk="0" hangingPunct="1">
        <a:lnSpc>
          <a:spcPct val="90000"/>
        </a:lnSpc>
        <a:spcBef>
          <a:spcPts val="254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1pPr>
      <a:lvl2pPr marL="174125" indent="-58042" algn="l" defTabSz="232166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2pPr>
      <a:lvl3pPr marL="290208" indent="-58042" algn="l" defTabSz="232166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508" kern="1200">
          <a:solidFill>
            <a:schemeClr val="tx1"/>
          </a:solidFill>
          <a:latin typeface="+mn-lt"/>
          <a:ea typeface="+mn-ea"/>
          <a:cs typeface="+mn-cs"/>
        </a:defRPr>
      </a:lvl3pPr>
      <a:lvl4pPr marL="406291" indent="-58042" algn="l" defTabSz="232166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4pPr>
      <a:lvl5pPr marL="522374" indent="-58042" algn="l" defTabSz="232166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5pPr>
      <a:lvl6pPr marL="638457" indent="-58042" algn="l" defTabSz="232166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6pPr>
      <a:lvl7pPr marL="754540" indent="-58042" algn="l" defTabSz="232166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7pPr>
      <a:lvl8pPr marL="870623" indent="-58042" algn="l" defTabSz="232166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8pPr>
      <a:lvl9pPr marL="986706" indent="-58042" algn="l" defTabSz="232166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166" rtl="0" eaLnBrk="1" latinLnBrk="0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1pPr>
      <a:lvl2pPr marL="116083" algn="l" defTabSz="232166" rtl="0" eaLnBrk="1" latinLnBrk="0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2pPr>
      <a:lvl3pPr marL="232166" algn="l" defTabSz="232166" rtl="0" eaLnBrk="1" latinLnBrk="0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3pPr>
      <a:lvl4pPr marL="348249" algn="l" defTabSz="232166" rtl="0" eaLnBrk="1" latinLnBrk="0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4pPr>
      <a:lvl5pPr marL="464332" algn="l" defTabSz="232166" rtl="0" eaLnBrk="1" latinLnBrk="0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5pPr>
      <a:lvl6pPr marL="580415" algn="l" defTabSz="232166" rtl="0" eaLnBrk="1" latinLnBrk="0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6pPr>
      <a:lvl7pPr marL="696498" algn="l" defTabSz="232166" rtl="0" eaLnBrk="1" latinLnBrk="0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7pPr>
      <a:lvl8pPr marL="812582" algn="l" defTabSz="232166" rtl="0" eaLnBrk="1" latinLnBrk="0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8pPr>
      <a:lvl9pPr marL="928665" algn="l" defTabSz="232166" rtl="0" eaLnBrk="1" latinLnBrk="0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4501861"/>
              </p:ext>
            </p:extLst>
          </p:nvPr>
        </p:nvGraphicFramePr>
        <p:xfrm>
          <a:off x="-5684503" y="-3385098"/>
          <a:ext cx="1986" cy="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684503" y="-3385098"/>
                        <a:ext cx="1986" cy="1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Bogen 184">
            <a:extLst>
              <a:ext uri="{FF2B5EF4-FFF2-40B4-BE49-F238E27FC236}">
                <a16:creationId xmlns:a16="http://schemas.microsoft.com/office/drawing/2014/main" id="{087A55A0-5BC1-4523-9ED5-7FFF2AF716D5}"/>
              </a:ext>
            </a:extLst>
          </p:cNvPr>
          <p:cNvSpPr/>
          <p:nvPr/>
        </p:nvSpPr>
        <p:spPr>
          <a:xfrm>
            <a:off x="2127746" y="1009195"/>
            <a:ext cx="451100" cy="456497"/>
          </a:xfrm>
          <a:prstGeom prst="arc">
            <a:avLst>
              <a:gd name="adj1" fmla="val 15516117"/>
              <a:gd name="adj2" fmla="val 20918329"/>
            </a:avLst>
          </a:prstGeom>
          <a:ln w="63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feld 171"/>
              <p:cNvSpPr txBox="1"/>
              <p:nvPr/>
            </p:nvSpPr>
            <p:spPr>
              <a:xfrm>
                <a:off x="73568" y="1546423"/>
                <a:ext cx="4934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2" name="Textfeld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8" y="1546423"/>
                <a:ext cx="493405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feld 170"/>
              <p:cNvSpPr txBox="1"/>
              <p:nvPr/>
            </p:nvSpPr>
            <p:spPr>
              <a:xfrm>
                <a:off x="609350" y="654116"/>
                <a:ext cx="3010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1" name="Textfeld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50" y="654116"/>
                <a:ext cx="301044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feld 134"/>
          <p:cNvSpPr txBox="1"/>
          <p:nvPr/>
        </p:nvSpPr>
        <p:spPr>
          <a:xfrm>
            <a:off x="-97321" y="-52437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1525856" y="-3065"/>
            <a:ext cx="303288" cy="263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de-DE" sz="11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153470" y="152980"/>
            <a:ext cx="0" cy="72000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151334" y="872980"/>
            <a:ext cx="114089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60939" y="-33545"/>
                <a:ext cx="31810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" y="-33545"/>
                <a:ext cx="31810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151334" y="1046033"/>
            <a:ext cx="0" cy="72000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151334" y="1766033"/>
            <a:ext cx="1141200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60939" y="866225"/>
                <a:ext cx="320472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" y="866225"/>
                <a:ext cx="320472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Kreis 63"/>
          <p:cNvSpPr/>
          <p:nvPr/>
        </p:nvSpPr>
        <p:spPr>
          <a:xfrm>
            <a:off x="151334" y="786958"/>
            <a:ext cx="1042232" cy="86021"/>
          </a:xfrm>
          <a:custGeom>
            <a:avLst/>
            <a:gdLst>
              <a:gd name="connsiteX0" fmla="*/ 7337531 w 12600000"/>
              <a:gd name="connsiteY0" fmla="*/ 12513978 h 12600000"/>
              <a:gd name="connsiteX1" fmla="*/ 6295299 w 12600000"/>
              <a:gd name="connsiteY1" fmla="*/ 12599998 h 12600000"/>
              <a:gd name="connsiteX2" fmla="*/ 6300000 w 12600000"/>
              <a:gd name="connsiteY2" fmla="*/ 6300000 h 12600000"/>
              <a:gd name="connsiteX3" fmla="*/ 7337531 w 12600000"/>
              <a:gd name="connsiteY3" fmla="*/ 12513978 h 12600000"/>
              <a:gd name="connsiteX0" fmla="*/ 1049165 w 1049165"/>
              <a:gd name="connsiteY0" fmla="*/ 6213978 h 6299999"/>
              <a:gd name="connsiteX1" fmla="*/ 6933 w 1049165"/>
              <a:gd name="connsiteY1" fmla="*/ 6299998 h 6299999"/>
              <a:gd name="connsiteX2" fmla="*/ 0 w 1049165"/>
              <a:gd name="connsiteY2" fmla="*/ 4667283 h 6299999"/>
              <a:gd name="connsiteX3" fmla="*/ 11634 w 1049165"/>
              <a:gd name="connsiteY3" fmla="*/ 0 h 6299999"/>
              <a:gd name="connsiteX4" fmla="*/ 1049165 w 1049165"/>
              <a:gd name="connsiteY4" fmla="*/ 6213978 h 6299999"/>
              <a:gd name="connsiteX0" fmla="*/ 0 w 1049165"/>
              <a:gd name="connsiteY0" fmla="*/ 4667283 h 6299999"/>
              <a:gd name="connsiteX1" fmla="*/ 11634 w 1049165"/>
              <a:gd name="connsiteY1" fmla="*/ 0 h 6299999"/>
              <a:gd name="connsiteX2" fmla="*/ 1049165 w 1049165"/>
              <a:gd name="connsiteY2" fmla="*/ 6213978 h 6299999"/>
              <a:gd name="connsiteX3" fmla="*/ 6933 w 1049165"/>
              <a:gd name="connsiteY3" fmla="*/ 6299998 h 6299999"/>
              <a:gd name="connsiteX4" fmla="*/ 91440 w 1049165"/>
              <a:gd name="connsiteY4" fmla="*/ 4758723 h 6299999"/>
              <a:gd name="connsiteX0" fmla="*/ 0 w 1049165"/>
              <a:gd name="connsiteY0" fmla="*/ 4667283 h 6299999"/>
              <a:gd name="connsiteX1" fmla="*/ 11634 w 1049165"/>
              <a:gd name="connsiteY1" fmla="*/ 0 h 6299999"/>
              <a:gd name="connsiteX2" fmla="*/ 1049165 w 1049165"/>
              <a:gd name="connsiteY2" fmla="*/ 6213978 h 6299999"/>
              <a:gd name="connsiteX3" fmla="*/ 6933 w 1049165"/>
              <a:gd name="connsiteY3" fmla="*/ 6299998 h 6299999"/>
              <a:gd name="connsiteX0" fmla="*/ 4701 w 1042232"/>
              <a:gd name="connsiteY0" fmla="*/ 0 h 6299999"/>
              <a:gd name="connsiteX1" fmla="*/ 1042232 w 1042232"/>
              <a:gd name="connsiteY1" fmla="*/ 6213978 h 6299999"/>
              <a:gd name="connsiteX2" fmla="*/ 0 w 1042232"/>
              <a:gd name="connsiteY2" fmla="*/ 6299998 h 6299999"/>
              <a:gd name="connsiteX0" fmla="*/ 1042232 w 1042232"/>
              <a:gd name="connsiteY0" fmla="*/ 0 h 86021"/>
              <a:gd name="connsiteX1" fmla="*/ 0 w 1042232"/>
              <a:gd name="connsiteY1" fmla="*/ 86020 h 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232" h="86021">
                <a:moveTo>
                  <a:pt x="1042232" y="0"/>
                </a:moveTo>
                <a:cubicBezTo>
                  <a:pt x="697806" y="57508"/>
                  <a:pt x="349194" y="86280"/>
                  <a:pt x="0" y="860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feld 64"/>
              <p:cNvSpPr txBox="1"/>
              <p:nvPr/>
            </p:nvSpPr>
            <p:spPr>
              <a:xfrm>
                <a:off x="1079500" y="587288"/>
                <a:ext cx="3637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𝜅</m:t>
                      </m:r>
                      <m:r>
                        <a:rPr lang="de-DE" sz="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de-DE" sz="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587288"/>
                <a:ext cx="363754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r Verbinder 163"/>
          <p:cNvCxnSpPr/>
          <p:nvPr/>
        </p:nvCxnSpPr>
        <p:spPr>
          <a:xfrm>
            <a:off x="151334" y="1759191"/>
            <a:ext cx="72000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feld 167"/>
              <p:cNvSpPr txBox="1"/>
              <p:nvPr/>
            </p:nvSpPr>
            <p:spPr>
              <a:xfrm>
                <a:off x="782959" y="1582137"/>
                <a:ext cx="26693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8" name="Textfeld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9" y="1582137"/>
                <a:ext cx="266933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Ellipse 168"/>
          <p:cNvSpPr>
            <a:spLocks noChangeAspect="1"/>
          </p:cNvSpPr>
          <p:nvPr/>
        </p:nvSpPr>
        <p:spPr>
          <a:xfrm>
            <a:off x="672450" y="82996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>
            <a:spLocks noChangeAspect="1"/>
          </p:cNvSpPr>
          <p:nvPr/>
        </p:nvSpPr>
        <p:spPr>
          <a:xfrm>
            <a:off x="136429" y="174119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1810847" y="524455"/>
            <a:ext cx="0" cy="72000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1808711" y="1244455"/>
            <a:ext cx="114089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sp>
        <p:nvSpPr>
          <p:cNvPr id="180" name="Kreis 63"/>
          <p:cNvSpPr/>
          <p:nvPr/>
        </p:nvSpPr>
        <p:spPr>
          <a:xfrm>
            <a:off x="1808711" y="1158434"/>
            <a:ext cx="1042232" cy="86021"/>
          </a:xfrm>
          <a:custGeom>
            <a:avLst/>
            <a:gdLst>
              <a:gd name="connsiteX0" fmla="*/ 7337531 w 12600000"/>
              <a:gd name="connsiteY0" fmla="*/ 12513978 h 12600000"/>
              <a:gd name="connsiteX1" fmla="*/ 6295299 w 12600000"/>
              <a:gd name="connsiteY1" fmla="*/ 12599998 h 12600000"/>
              <a:gd name="connsiteX2" fmla="*/ 6300000 w 12600000"/>
              <a:gd name="connsiteY2" fmla="*/ 6300000 h 12600000"/>
              <a:gd name="connsiteX3" fmla="*/ 7337531 w 12600000"/>
              <a:gd name="connsiteY3" fmla="*/ 12513978 h 12600000"/>
              <a:gd name="connsiteX0" fmla="*/ 1049165 w 1049165"/>
              <a:gd name="connsiteY0" fmla="*/ 6213978 h 6299999"/>
              <a:gd name="connsiteX1" fmla="*/ 6933 w 1049165"/>
              <a:gd name="connsiteY1" fmla="*/ 6299998 h 6299999"/>
              <a:gd name="connsiteX2" fmla="*/ 0 w 1049165"/>
              <a:gd name="connsiteY2" fmla="*/ 4667283 h 6299999"/>
              <a:gd name="connsiteX3" fmla="*/ 11634 w 1049165"/>
              <a:gd name="connsiteY3" fmla="*/ 0 h 6299999"/>
              <a:gd name="connsiteX4" fmla="*/ 1049165 w 1049165"/>
              <a:gd name="connsiteY4" fmla="*/ 6213978 h 6299999"/>
              <a:gd name="connsiteX0" fmla="*/ 0 w 1049165"/>
              <a:gd name="connsiteY0" fmla="*/ 4667283 h 6299999"/>
              <a:gd name="connsiteX1" fmla="*/ 11634 w 1049165"/>
              <a:gd name="connsiteY1" fmla="*/ 0 h 6299999"/>
              <a:gd name="connsiteX2" fmla="*/ 1049165 w 1049165"/>
              <a:gd name="connsiteY2" fmla="*/ 6213978 h 6299999"/>
              <a:gd name="connsiteX3" fmla="*/ 6933 w 1049165"/>
              <a:gd name="connsiteY3" fmla="*/ 6299998 h 6299999"/>
              <a:gd name="connsiteX4" fmla="*/ 91440 w 1049165"/>
              <a:gd name="connsiteY4" fmla="*/ 4758723 h 6299999"/>
              <a:gd name="connsiteX0" fmla="*/ 0 w 1049165"/>
              <a:gd name="connsiteY0" fmla="*/ 4667283 h 6299999"/>
              <a:gd name="connsiteX1" fmla="*/ 11634 w 1049165"/>
              <a:gd name="connsiteY1" fmla="*/ 0 h 6299999"/>
              <a:gd name="connsiteX2" fmla="*/ 1049165 w 1049165"/>
              <a:gd name="connsiteY2" fmla="*/ 6213978 h 6299999"/>
              <a:gd name="connsiteX3" fmla="*/ 6933 w 1049165"/>
              <a:gd name="connsiteY3" fmla="*/ 6299998 h 6299999"/>
              <a:gd name="connsiteX0" fmla="*/ 4701 w 1042232"/>
              <a:gd name="connsiteY0" fmla="*/ 0 h 6299999"/>
              <a:gd name="connsiteX1" fmla="*/ 1042232 w 1042232"/>
              <a:gd name="connsiteY1" fmla="*/ 6213978 h 6299999"/>
              <a:gd name="connsiteX2" fmla="*/ 0 w 1042232"/>
              <a:gd name="connsiteY2" fmla="*/ 6299998 h 6299999"/>
              <a:gd name="connsiteX0" fmla="*/ 1042232 w 1042232"/>
              <a:gd name="connsiteY0" fmla="*/ 0 h 86021"/>
              <a:gd name="connsiteX1" fmla="*/ 0 w 1042232"/>
              <a:gd name="connsiteY1" fmla="*/ 86020 h 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232" h="86021">
                <a:moveTo>
                  <a:pt x="1042232" y="0"/>
                </a:moveTo>
                <a:cubicBezTo>
                  <a:pt x="697806" y="57508"/>
                  <a:pt x="349194" y="86280"/>
                  <a:pt x="0" y="860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1" name="Gerader Verbinder 180"/>
          <p:cNvCxnSpPr/>
          <p:nvPr/>
        </p:nvCxnSpPr>
        <p:spPr>
          <a:xfrm rot="4800000">
            <a:off x="1923149" y="864913"/>
            <a:ext cx="72000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2" name="Ellipse 181"/>
          <p:cNvSpPr>
            <a:spLocks noChangeAspect="1"/>
          </p:cNvSpPr>
          <p:nvPr/>
        </p:nvSpPr>
        <p:spPr>
          <a:xfrm>
            <a:off x="2329827" y="120144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feld 187"/>
              <p:cNvSpPr txBox="1"/>
              <p:nvPr/>
            </p:nvSpPr>
            <p:spPr>
              <a:xfrm>
                <a:off x="2397429" y="891347"/>
                <a:ext cx="2743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8" name="Textfeld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429" y="891347"/>
                <a:ext cx="274306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216372" y="746332"/>
                <a:ext cx="308931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372" y="746332"/>
                <a:ext cx="308931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216372" y="1617527"/>
                <a:ext cx="311303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372" y="1617527"/>
                <a:ext cx="311303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745130" y="349845"/>
                <a:ext cx="31810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130" y="349845"/>
                <a:ext cx="31810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2900563" y="1129722"/>
                <a:ext cx="308931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63" y="1129722"/>
                <a:ext cx="308931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4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AfZ4KIOWW5hcuSKUwi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8</cp:revision>
  <dcterms:created xsi:type="dcterms:W3CDTF">2020-02-07T12:21:17Z</dcterms:created>
  <dcterms:modified xsi:type="dcterms:W3CDTF">2020-02-10T16:11:56Z</dcterms:modified>
</cp:coreProperties>
</file>