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95625" cy="1584325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4660"/>
  </p:normalViewPr>
  <p:slideViewPr>
    <p:cSldViewPr snapToGrid="0">
      <p:cViewPr>
        <p:scale>
          <a:sx n="400" d="100"/>
          <a:sy n="400" d="100"/>
        </p:scale>
        <p:origin x="-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953" y="259287"/>
            <a:ext cx="2321719" cy="551580"/>
          </a:xfrm>
        </p:spPr>
        <p:txBody>
          <a:bodyPr anchor="b"/>
          <a:lstStyle>
            <a:lvl1pPr algn="ctr">
              <a:defRPr sz="138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53" y="832137"/>
            <a:ext cx="2321719" cy="382512"/>
          </a:xfrm>
        </p:spPr>
        <p:txBody>
          <a:bodyPr/>
          <a:lstStyle>
            <a:lvl1pPr marL="0" indent="0" algn="ctr">
              <a:buNone/>
              <a:defRPr sz="554"/>
            </a:lvl1pPr>
            <a:lvl2pPr marL="105613" indent="0" algn="ctr">
              <a:buNone/>
              <a:defRPr sz="462"/>
            </a:lvl2pPr>
            <a:lvl3pPr marL="211226" indent="0" algn="ctr">
              <a:buNone/>
              <a:defRPr sz="416"/>
            </a:lvl3pPr>
            <a:lvl4pPr marL="316840" indent="0" algn="ctr">
              <a:buNone/>
              <a:defRPr sz="370"/>
            </a:lvl4pPr>
            <a:lvl5pPr marL="422453" indent="0" algn="ctr">
              <a:buNone/>
              <a:defRPr sz="370"/>
            </a:lvl5pPr>
            <a:lvl6pPr marL="528066" indent="0" algn="ctr">
              <a:buNone/>
              <a:defRPr sz="370"/>
            </a:lvl6pPr>
            <a:lvl7pPr marL="633679" indent="0" algn="ctr">
              <a:buNone/>
              <a:defRPr sz="370"/>
            </a:lvl7pPr>
            <a:lvl8pPr marL="739292" indent="0" algn="ctr">
              <a:buNone/>
              <a:defRPr sz="370"/>
            </a:lvl8pPr>
            <a:lvl9pPr marL="844906" indent="0" algn="ctr">
              <a:buNone/>
              <a:defRPr sz="37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2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5307" y="84351"/>
            <a:ext cx="667494" cy="134264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824" y="84351"/>
            <a:ext cx="1963787" cy="134264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04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31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2" y="394981"/>
            <a:ext cx="2669977" cy="659035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2" y="1060251"/>
            <a:ext cx="2669977" cy="346571"/>
          </a:xfrm>
        </p:spPr>
        <p:txBody>
          <a:bodyPr/>
          <a:lstStyle>
            <a:lvl1pPr marL="0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1pPr>
            <a:lvl2pPr marL="105613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2pPr>
            <a:lvl3pPr marL="211226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3pPr>
            <a:lvl4pPr marL="316840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4pPr>
            <a:lvl5pPr marL="422453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5pPr>
            <a:lvl6pPr marL="528066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6pPr>
            <a:lvl7pPr marL="633679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7pPr>
            <a:lvl8pPr marL="739292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8pPr>
            <a:lvl9pPr marL="844906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08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24" y="421753"/>
            <a:ext cx="1315641" cy="100524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160" y="421753"/>
            <a:ext cx="1315641" cy="100524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72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84351"/>
            <a:ext cx="2669977" cy="3062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28" y="388380"/>
            <a:ext cx="1309594" cy="190339"/>
          </a:xfrm>
        </p:spPr>
        <p:txBody>
          <a:bodyPr anchor="b"/>
          <a:lstStyle>
            <a:lvl1pPr marL="0" indent="0">
              <a:buNone/>
              <a:defRPr sz="554" b="1"/>
            </a:lvl1pPr>
            <a:lvl2pPr marL="105613" indent="0">
              <a:buNone/>
              <a:defRPr sz="462" b="1"/>
            </a:lvl2pPr>
            <a:lvl3pPr marL="211226" indent="0">
              <a:buNone/>
              <a:defRPr sz="416" b="1"/>
            </a:lvl3pPr>
            <a:lvl4pPr marL="316840" indent="0">
              <a:buNone/>
              <a:defRPr sz="370" b="1"/>
            </a:lvl4pPr>
            <a:lvl5pPr marL="422453" indent="0">
              <a:buNone/>
              <a:defRPr sz="370" b="1"/>
            </a:lvl5pPr>
            <a:lvl6pPr marL="528066" indent="0">
              <a:buNone/>
              <a:defRPr sz="370" b="1"/>
            </a:lvl6pPr>
            <a:lvl7pPr marL="633679" indent="0">
              <a:buNone/>
              <a:defRPr sz="370" b="1"/>
            </a:lvl7pPr>
            <a:lvl8pPr marL="739292" indent="0">
              <a:buNone/>
              <a:defRPr sz="370" b="1"/>
            </a:lvl8pPr>
            <a:lvl9pPr marL="844906" indent="0">
              <a:buNone/>
              <a:defRPr sz="37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228" y="578719"/>
            <a:ext cx="1309594" cy="85120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160" y="388380"/>
            <a:ext cx="1316044" cy="190339"/>
          </a:xfrm>
        </p:spPr>
        <p:txBody>
          <a:bodyPr anchor="b"/>
          <a:lstStyle>
            <a:lvl1pPr marL="0" indent="0">
              <a:buNone/>
              <a:defRPr sz="554" b="1"/>
            </a:lvl1pPr>
            <a:lvl2pPr marL="105613" indent="0">
              <a:buNone/>
              <a:defRPr sz="462" b="1"/>
            </a:lvl2pPr>
            <a:lvl3pPr marL="211226" indent="0">
              <a:buNone/>
              <a:defRPr sz="416" b="1"/>
            </a:lvl3pPr>
            <a:lvl4pPr marL="316840" indent="0">
              <a:buNone/>
              <a:defRPr sz="370" b="1"/>
            </a:lvl4pPr>
            <a:lvl5pPr marL="422453" indent="0">
              <a:buNone/>
              <a:defRPr sz="370" b="1"/>
            </a:lvl5pPr>
            <a:lvl6pPr marL="528066" indent="0">
              <a:buNone/>
              <a:defRPr sz="370" b="1"/>
            </a:lvl6pPr>
            <a:lvl7pPr marL="633679" indent="0">
              <a:buNone/>
              <a:defRPr sz="370" b="1"/>
            </a:lvl7pPr>
            <a:lvl8pPr marL="739292" indent="0">
              <a:buNone/>
              <a:defRPr sz="370" b="1"/>
            </a:lvl8pPr>
            <a:lvl9pPr marL="844906" indent="0">
              <a:buNone/>
              <a:defRPr sz="37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160" y="578719"/>
            <a:ext cx="1316044" cy="85120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64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6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64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05622"/>
            <a:ext cx="998420" cy="369676"/>
          </a:xfrm>
        </p:spPr>
        <p:txBody>
          <a:bodyPr anchor="b"/>
          <a:lstStyle>
            <a:lvl1pPr>
              <a:defRPr sz="73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044" y="228113"/>
            <a:ext cx="1567160" cy="1125898"/>
          </a:xfrm>
        </p:spPr>
        <p:txBody>
          <a:bodyPr/>
          <a:lstStyle>
            <a:lvl1pPr>
              <a:defRPr sz="739"/>
            </a:lvl1pPr>
            <a:lvl2pPr>
              <a:defRPr sz="647"/>
            </a:lvl2pPr>
            <a:lvl3pPr>
              <a:defRPr sz="554"/>
            </a:lvl3pPr>
            <a:lvl4pPr>
              <a:defRPr sz="462"/>
            </a:lvl4pPr>
            <a:lvl5pPr>
              <a:defRPr sz="462"/>
            </a:lvl5pPr>
            <a:lvl6pPr>
              <a:defRPr sz="462"/>
            </a:lvl6pPr>
            <a:lvl7pPr>
              <a:defRPr sz="462"/>
            </a:lvl7pPr>
            <a:lvl8pPr>
              <a:defRPr sz="462"/>
            </a:lvl8pPr>
            <a:lvl9pPr>
              <a:defRPr sz="462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475298"/>
            <a:ext cx="998420" cy="880547"/>
          </a:xfrm>
        </p:spPr>
        <p:txBody>
          <a:bodyPr/>
          <a:lstStyle>
            <a:lvl1pPr marL="0" indent="0">
              <a:buNone/>
              <a:defRPr sz="370"/>
            </a:lvl1pPr>
            <a:lvl2pPr marL="105613" indent="0">
              <a:buNone/>
              <a:defRPr sz="323"/>
            </a:lvl2pPr>
            <a:lvl3pPr marL="211226" indent="0">
              <a:buNone/>
              <a:defRPr sz="277"/>
            </a:lvl3pPr>
            <a:lvl4pPr marL="316840" indent="0">
              <a:buNone/>
              <a:defRPr sz="231"/>
            </a:lvl4pPr>
            <a:lvl5pPr marL="422453" indent="0">
              <a:buNone/>
              <a:defRPr sz="231"/>
            </a:lvl5pPr>
            <a:lvl6pPr marL="528066" indent="0">
              <a:buNone/>
              <a:defRPr sz="231"/>
            </a:lvl6pPr>
            <a:lvl7pPr marL="633679" indent="0">
              <a:buNone/>
              <a:defRPr sz="231"/>
            </a:lvl7pPr>
            <a:lvl8pPr marL="739292" indent="0">
              <a:buNone/>
              <a:defRPr sz="231"/>
            </a:lvl8pPr>
            <a:lvl9pPr marL="844906" indent="0">
              <a:buNone/>
              <a:defRPr sz="23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44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05622"/>
            <a:ext cx="998420" cy="369676"/>
          </a:xfrm>
        </p:spPr>
        <p:txBody>
          <a:bodyPr anchor="b"/>
          <a:lstStyle>
            <a:lvl1pPr>
              <a:defRPr sz="73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6044" y="228113"/>
            <a:ext cx="1567160" cy="1125898"/>
          </a:xfrm>
        </p:spPr>
        <p:txBody>
          <a:bodyPr anchor="t"/>
          <a:lstStyle>
            <a:lvl1pPr marL="0" indent="0">
              <a:buNone/>
              <a:defRPr sz="739"/>
            </a:lvl1pPr>
            <a:lvl2pPr marL="105613" indent="0">
              <a:buNone/>
              <a:defRPr sz="647"/>
            </a:lvl2pPr>
            <a:lvl3pPr marL="211226" indent="0">
              <a:buNone/>
              <a:defRPr sz="554"/>
            </a:lvl3pPr>
            <a:lvl4pPr marL="316840" indent="0">
              <a:buNone/>
              <a:defRPr sz="462"/>
            </a:lvl4pPr>
            <a:lvl5pPr marL="422453" indent="0">
              <a:buNone/>
              <a:defRPr sz="462"/>
            </a:lvl5pPr>
            <a:lvl6pPr marL="528066" indent="0">
              <a:buNone/>
              <a:defRPr sz="462"/>
            </a:lvl6pPr>
            <a:lvl7pPr marL="633679" indent="0">
              <a:buNone/>
              <a:defRPr sz="462"/>
            </a:lvl7pPr>
            <a:lvl8pPr marL="739292" indent="0">
              <a:buNone/>
              <a:defRPr sz="462"/>
            </a:lvl8pPr>
            <a:lvl9pPr marL="844906" indent="0">
              <a:buNone/>
              <a:defRPr sz="462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475298"/>
            <a:ext cx="998420" cy="880547"/>
          </a:xfrm>
        </p:spPr>
        <p:txBody>
          <a:bodyPr/>
          <a:lstStyle>
            <a:lvl1pPr marL="0" indent="0">
              <a:buNone/>
              <a:defRPr sz="370"/>
            </a:lvl1pPr>
            <a:lvl2pPr marL="105613" indent="0">
              <a:buNone/>
              <a:defRPr sz="323"/>
            </a:lvl2pPr>
            <a:lvl3pPr marL="211226" indent="0">
              <a:buNone/>
              <a:defRPr sz="277"/>
            </a:lvl3pPr>
            <a:lvl4pPr marL="316840" indent="0">
              <a:buNone/>
              <a:defRPr sz="231"/>
            </a:lvl4pPr>
            <a:lvl5pPr marL="422453" indent="0">
              <a:buNone/>
              <a:defRPr sz="231"/>
            </a:lvl5pPr>
            <a:lvl6pPr marL="528066" indent="0">
              <a:buNone/>
              <a:defRPr sz="231"/>
            </a:lvl6pPr>
            <a:lvl7pPr marL="633679" indent="0">
              <a:buNone/>
              <a:defRPr sz="231"/>
            </a:lvl7pPr>
            <a:lvl8pPr marL="739292" indent="0">
              <a:buNone/>
              <a:defRPr sz="231"/>
            </a:lvl8pPr>
            <a:lvl9pPr marL="844906" indent="0">
              <a:buNone/>
              <a:defRPr sz="23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99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824" y="84351"/>
            <a:ext cx="2669977" cy="306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24" y="421753"/>
            <a:ext cx="2669977" cy="100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824" y="1468434"/>
            <a:ext cx="696516" cy="84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BBD2-B587-4421-B8E5-F07A11DB88D9}" type="datetimeFigureOut">
              <a:rPr lang="de-DE" smtClean="0"/>
              <a:t>18.02.2020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5426" y="1468434"/>
            <a:ext cx="1044773" cy="84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285" y="1468434"/>
            <a:ext cx="696516" cy="84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856427645"/>
              </p:ext>
            </p:extLst>
          </p:nvPr>
        </p:nvGraphicFramePr>
        <p:xfrm>
          <a:off x="407" y="368"/>
          <a:ext cx="403" cy="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7" y="368"/>
                        <a:ext cx="403" cy="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2"/>
            <a:ext cx="40308" cy="3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1016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1226" rtl="0" eaLnBrk="1" latinLnBrk="0" hangingPunct="1">
        <a:lnSpc>
          <a:spcPct val="90000"/>
        </a:lnSpc>
        <a:spcBef>
          <a:spcPct val="0"/>
        </a:spcBef>
        <a:buNone/>
        <a:defRPr sz="10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807" indent="-52807" algn="l" defTabSz="211226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647" kern="1200">
          <a:solidFill>
            <a:schemeClr val="tx1"/>
          </a:solidFill>
          <a:latin typeface="+mn-lt"/>
          <a:ea typeface="+mn-ea"/>
          <a:cs typeface="+mn-cs"/>
        </a:defRPr>
      </a:lvl1pPr>
      <a:lvl2pPr marL="158420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554" kern="1200">
          <a:solidFill>
            <a:schemeClr val="tx1"/>
          </a:solidFill>
          <a:latin typeface="+mn-lt"/>
          <a:ea typeface="+mn-ea"/>
          <a:cs typeface="+mn-cs"/>
        </a:defRPr>
      </a:lvl2pPr>
      <a:lvl3pPr marL="264033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3pPr>
      <a:lvl4pPr marL="369646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4pPr>
      <a:lvl5pPr marL="475259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5pPr>
      <a:lvl6pPr marL="580873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6pPr>
      <a:lvl7pPr marL="686486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8pPr>
      <a:lvl9pPr marL="897712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1pPr>
      <a:lvl2pPr marL="105613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2pPr>
      <a:lvl3pPr marL="211226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3pPr>
      <a:lvl4pPr marL="316840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4pPr>
      <a:lvl5pPr marL="422453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6pPr>
      <a:lvl7pPr marL="633679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7pPr>
      <a:lvl8pPr marL="739292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8pPr>
      <a:lvl9pPr marL="844906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5727197"/>
              </p:ext>
            </p:extLst>
          </p:nvPr>
        </p:nvGraphicFramePr>
        <p:xfrm>
          <a:off x="-6254833" y="-3724727"/>
          <a:ext cx="2185" cy="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6254833" y="-3724727"/>
                        <a:ext cx="2185" cy="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Textfeld 134"/>
          <p:cNvSpPr txBox="1"/>
          <p:nvPr/>
        </p:nvSpPr>
        <p:spPr>
          <a:xfrm>
            <a:off x="-87620" y="-78258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36" name="Textfeld 135"/>
          <p:cNvSpPr txBox="1"/>
          <p:nvPr/>
        </p:nvSpPr>
        <p:spPr>
          <a:xfrm>
            <a:off x="1411505" y="-78258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1722323" y="183352"/>
            <a:ext cx="0" cy="1357159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583342" y="-27253"/>
                <a:ext cx="277961" cy="22775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de-DE" sz="88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42" y="-27253"/>
                <a:ext cx="277961" cy="227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B793E81E-FD56-46F7-9C8C-B53988AD2FE4}"/>
              </a:ext>
            </a:extLst>
          </p:cNvPr>
          <p:cNvCxnSpPr>
            <a:cxnSpLocks/>
            <a:stCxn id="207" idx="1"/>
            <a:endCxn id="207" idx="3"/>
          </p:cNvCxnSpPr>
          <p:nvPr/>
        </p:nvCxnSpPr>
        <p:spPr>
          <a:xfrm rot="20779304">
            <a:off x="2029950" y="1215914"/>
            <a:ext cx="5074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377452BD-980A-4A29-A26C-54953BEEC540}"/>
              </a:ext>
            </a:extLst>
          </p:cNvPr>
          <p:cNvCxnSpPr>
            <a:cxnSpLocks/>
            <a:stCxn id="207" idx="2"/>
            <a:endCxn id="207" idx="0"/>
          </p:cNvCxnSpPr>
          <p:nvPr/>
        </p:nvCxnSpPr>
        <p:spPr>
          <a:xfrm rot="20779304" flipV="1">
            <a:off x="2283683" y="962181"/>
            <a:ext cx="0" cy="507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>
            <a:extLst>
              <a:ext uri="{FF2B5EF4-FFF2-40B4-BE49-F238E27FC236}">
                <a16:creationId xmlns:a16="http://schemas.microsoft.com/office/drawing/2014/main" id="{C0B305B4-BAEB-49B7-9B56-3109A95A549B}"/>
              </a:ext>
            </a:extLst>
          </p:cNvPr>
          <p:cNvSpPr/>
          <p:nvPr/>
        </p:nvSpPr>
        <p:spPr>
          <a:xfrm rot="20779304">
            <a:off x="2029950" y="962181"/>
            <a:ext cx="507465" cy="5074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0" dirty="0" err="1">
              <a:solidFill>
                <a:schemeClr val="tx1"/>
              </a:solidFill>
            </a:endParaRPr>
          </a:p>
        </p:txBody>
      </p: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B9D92FA4-9B2C-4647-B5B5-2D51B77B9E74}"/>
              </a:ext>
            </a:extLst>
          </p:cNvPr>
          <p:cNvGrpSpPr/>
          <p:nvPr/>
        </p:nvGrpSpPr>
        <p:grpSpPr>
          <a:xfrm rot="20779304">
            <a:off x="2259668" y="1016530"/>
            <a:ext cx="180151" cy="179811"/>
            <a:chOff x="2464904" y="4016149"/>
            <a:chExt cx="559488" cy="542600"/>
          </a:xfrm>
        </p:grpSpPr>
        <p:cxnSp>
          <p:nvCxnSpPr>
            <p:cNvPr id="203" name="Gerade Verbindung mit Pfeil 202">
              <a:extLst>
                <a:ext uri="{FF2B5EF4-FFF2-40B4-BE49-F238E27FC236}">
                  <a16:creationId xmlns:a16="http://schemas.microsoft.com/office/drawing/2014/main" id="{0B40EE13-0EE1-4FF6-B0AF-B1DA2D974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904" y="4016149"/>
              <a:ext cx="0" cy="5426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5C51F578-96EA-41A5-8D06-C5D1D7E2F4CB}"/>
                </a:ext>
              </a:extLst>
            </p:cNvPr>
            <p:cNvCxnSpPr>
              <a:cxnSpLocks/>
            </p:cNvCxnSpPr>
            <p:nvPr/>
          </p:nvCxnSpPr>
          <p:spPr>
            <a:xfrm>
              <a:off x="2464904" y="4558749"/>
              <a:ext cx="55948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feld 166">
            <a:extLst>
              <a:ext uri="{FF2B5EF4-FFF2-40B4-BE49-F238E27FC236}">
                <a16:creationId xmlns:a16="http://schemas.microsoft.com/office/drawing/2014/main" id="{E1CEA9CB-867C-4878-A548-C3D75E761F29}"/>
              </a:ext>
            </a:extLst>
          </p:cNvPr>
          <p:cNvSpPr txBox="1"/>
          <p:nvPr/>
        </p:nvSpPr>
        <p:spPr>
          <a:xfrm>
            <a:off x="2388050" y="1223528"/>
            <a:ext cx="218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I</a:t>
            </a:r>
          </a:p>
        </p:txBody>
      </p: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8CED74BD-C4EA-493D-BC36-FB2128F8C902}"/>
              </a:ext>
            </a:extLst>
          </p:cNvPr>
          <p:cNvCxnSpPr>
            <a:cxnSpLocks/>
          </p:cNvCxnSpPr>
          <p:nvPr/>
        </p:nvCxnSpPr>
        <p:spPr>
          <a:xfrm flipV="1">
            <a:off x="2467538" y="522699"/>
            <a:ext cx="77788" cy="3896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FEDFA5A6-BE5E-488C-B168-346D2F0B1456}"/>
              </a:ext>
            </a:extLst>
          </p:cNvPr>
          <p:cNvCxnSpPr>
            <a:cxnSpLocks/>
          </p:cNvCxnSpPr>
          <p:nvPr/>
        </p:nvCxnSpPr>
        <p:spPr>
          <a:xfrm flipV="1">
            <a:off x="1977146" y="350535"/>
            <a:ext cx="226035" cy="6772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reihandform: Form 107">
            <a:extLst>
              <a:ext uri="{FF2B5EF4-FFF2-40B4-BE49-F238E27FC236}">
                <a16:creationId xmlns:a16="http://schemas.microsoft.com/office/drawing/2014/main" id="{D6A6B8E1-6B6F-48EA-9DA1-6CF4742793D5}"/>
              </a:ext>
            </a:extLst>
          </p:cNvPr>
          <p:cNvSpPr/>
          <p:nvPr/>
        </p:nvSpPr>
        <p:spPr>
          <a:xfrm>
            <a:off x="2218312" y="394782"/>
            <a:ext cx="64252" cy="569291"/>
          </a:xfrm>
          <a:custGeom>
            <a:avLst/>
            <a:gdLst>
              <a:gd name="connsiteX0" fmla="*/ 14684 w 182324"/>
              <a:gd name="connsiteY0" fmla="*/ 1615440 h 1615440"/>
              <a:gd name="connsiteX1" fmla="*/ 7064 w 182324"/>
              <a:gd name="connsiteY1" fmla="*/ 1539240 h 1615440"/>
              <a:gd name="connsiteX2" fmla="*/ 7064 w 182324"/>
              <a:gd name="connsiteY2" fmla="*/ 1356360 h 1615440"/>
              <a:gd name="connsiteX3" fmla="*/ 98504 w 182324"/>
              <a:gd name="connsiteY3" fmla="*/ 1043940 h 1615440"/>
              <a:gd name="connsiteX4" fmla="*/ 151844 w 182324"/>
              <a:gd name="connsiteY4" fmla="*/ 685800 h 1615440"/>
              <a:gd name="connsiteX5" fmla="*/ 151844 w 182324"/>
              <a:gd name="connsiteY5" fmla="*/ 388620 h 1615440"/>
              <a:gd name="connsiteX6" fmla="*/ 151844 w 182324"/>
              <a:gd name="connsiteY6" fmla="*/ 137160 h 1615440"/>
              <a:gd name="connsiteX7" fmla="*/ 182324 w 182324"/>
              <a:gd name="connsiteY7" fmla="*/ 0 h 161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324" h="1615440">
                <a:moveTo>
                  <a:pt x="14684" y="1615440"/>
                </a:moveTo>
                <a:cubicBezTo>
                  <a:pt x="11509" y="1598930"/>
                  <a:pt x="8334" y="1582420"/>
                  <a:pt x="7064" y="1539240"/>
                </a:cubicBezTo>
                <a:cubicBezTo>
                  <a:pt x="5794" y="1496060"/>
                  <a:pt x="-8176" y="1438910"/>
                  <a:pt x="7064" y="1356360"/>
                </a:cubicBezTo>
                <a:cubicBezTo>
                  <a:pt x="22304" y="1273810"/>
                  <a:pt x="74374" y="1155700"/>
                  <a:pt x="98504" y="1043940"/>
                </a:cubicBezTo>
                <a:cubicBezTo>
                  <a:pt x="122634" y="932180"/>
                  <a:pt x="142954" y="795020"/>
                  <a:pt x="151844" y="685800"/>
                </a:cubicBezTo>
                <a:cubicBezTo>
                  <a:pt x="160734" y="576580"/>
                  <a:pt x="151844" y="388620"/>
                  <a:pt x="151844" y="388620"/>
                </a:cubicBezTo>
                <a:cubicBezTo>
                  <a:pt x="151844" y="297180"/>
                  <a:pt x="146764" y="201930"/>
                  <a:pt x="151844" y="137160"/>
                </a:cubicBezTo>
                <a:cubicBezTo>
                  <a:pt x="156924" y="72390"/>
                  <a:pt x="169624" y="36195"/>
                  <a:pt x="182324" y="0"/>
                </a:cubicBez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9AE32BBD-8828-4FB8-B3EB-A0F66F1A7620}"/>
              </a:ext>
            </a:extLst>
          </p:cNvPr>
          <p:cNvSpPr/>
          <p:nvPr/>
        </p:nvSpPr>
        <p:spPr>
          <a:xfrm>
            <a:off x="2216977" y="961123"/>
            <a:ext cx="16832" cy="1683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0" dirty="0" err="1">
              <a:solidFill>
                <a:schemeClr val="tx1"/>
              </a:solidFill>
            </a:endParaRP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377227C-C147-4D01-9C66-859C7FC531C4}"/>
              </a:ext>
            </a:extLst>
          </p:cNvPr>
          <p:cNvSpPr txBox="1"/>
          <p:nvPr/>
        </p:nvSpPr>
        <p:spPr>
          <a:xfrm>
            <a:off x="2286577" y="714373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II</a:t>
            </a:r>
          </a:p>
        </p:txBody>
      </p: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A316FB3C-59E1-4DB2-AC9D-A272B35A4F1C}"/>
              </a:ext>
            </a:extLst>
          </p:cNvPr>
          <p:cNvCxnSpPr>
            <a:cxnSpLocks/>
          </p:cNvCxnSpPr>
          <p:nvPr/>
        </p:nvCxnSpPr>
        <p:spPr>
          <a:xfrm flipH="1">
            <a:off x="2282564" y="52547"/>
            <a:ext cx="165782" cy="3425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27EEF531-1284-43F1-8E76-07132854613B}"/>
              </a:ext>
            </a:extLst>
          </p:cNvPr>
          <p:cNvCxnSpPr>
            <a:cxnSpLocks/>
          </p:cNvCxnSpPr>
          <p:nvPr/>
        </p:nvCxnSpPr>
        <p:spPr>
          <a:xfrm>
            <a:off x="2363846" y="228086"/>
            <a:ext cx="310389" cy="396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15E42359-C9A1-4F0B-9685-5E0A1C4E49F2}"/>
              </a:ext>
            </a:extLst>
          </p:cNvPr>
          <p:cNvSpPr/>
          <p:nvPr/>
        </p:nvSpPr>
        <p:spPr>
          <a:xfrm rot="1565324">
            <a:off x="2268515" y="77878"/>
            <a:ext cx="380599" cy="3805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0" dirty="0" err="1">
              <a:solidFill>
                <a:schemeClr val="tx1"/>
              </a:solidFill>
            </a:endParaRPr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810F89EB-EAC9-45CE-91BC-0CD2357E5E3E}"/>
              </a:ext>
            </a:extLst>
          </p:cNvPr>
          <p:cNvSpPr/>
          <p:nvPr/>
        </p:nvSpPr>
        <p:spPr>
          <a:xfrm>
            <a:off x="2276183" y="385252"/>
            <a:ext cx="16832" cy="1683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0" dirty="0" err="1">
              <a:solidFill>
                <a:schemeClr val="tx1"/>
              </a:solidFill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7E8E4AF5-6FDF-4096-A9F9-0CF8416AA7BF}"/>
              </a:ext>
            </a:extLst>
          </p:cNvPr>
          <p:cNvSpPr txBox="1"/>
          <p:nvPr/>
        </p:nvSpPr>
        <p:spPr>
          <a:xfrm>
            <a:off x="2376212" y="291438"/>
            <a:ext cx="285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cxnSp>
        <p:nvCxnSpPr>
          <p:cNvPr id="305" name="Gerade Verbindung mit Pfeil 304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>
            <a:off x="1722323" y="1540510"/>
            <a:ext cx="126758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2912000" y="1413235"/>
                <a:ext cx="276229" cy="22775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de-DE" sz="88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000" y="1413235"/>
                <a:ext cx="276229" cy="2277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 rot="20770447">
                <a:off x="2158128" y="881902"/>
                <a:ext cx="310085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0447">
                <a:off x="2158128" y="881902"/>
                <a:ext cx="310085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 rot="20770447">
                <a:off x="2299443" y="981040"/>
                <a:ext cx="308931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0447">
                <a:off x="2299443" y="981040"/>
                <a:ext cx="30893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Gerade Verbindung mit Pfeil 308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210860" y="183352"/>
            <a:ext cx="0" cy="1357159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71879" y="-27253"/>
                <a:ext cx="277961" cy="22775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de-DE" sz="88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9" y="-27253"/>
                <a:ext cx="277961" cy="227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>
            <a:off x="210860" y="1540510"/>
            <a:ext cx="126758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400537" y="1413235"/>
                <a:ext cx="276229" cy="22775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de-DE" sz="88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37" y="1413235"/>
                <a:ext cx="276229" cy="2277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4" name="Gruppieren 233">
            <a:extLst>
              <a:ext uri="{FF2B5EF4-FFF2-40B4-BE49-F238E27FC236}">
                <a16:creationId xmlns:a16="http://schemas.microsoft.com/office/drawing/2014/main" id="{B45F15D8-4246-462E-BBDE-F41159E653A0}"/>
              </a:ext>
            </a:extLst>
          </p:cNvPr>
          <p:cNvGrpSpPr/>
          <p:nvPr/>
        </p:nvGrpSpPr>
        <p:grpSpPr>
          <a:xfrm rot="20779304">
            <a:off x="349841" y="722710"/>
            <a:ext cx="706422" cy="706422"/>
            <a:chOff x="2739336" y="1568418"/>
            <a:chExt cx="1440000" cy="1440000"/>
          </a:xfrm>
        </p:grpSpPr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2C9ECA60-D121-4884-BA39-50F69B060A9C}"/>
                </a:ext>
              </a:extLst>
            </p:cNvPr>
            <p:cNvCxnSpPr>
              <a:cxnSpLocks/>
              <a:stCxn id="242" idx="1"/>
              <a:endCxn id="242" idx="3"/>
            </p:cNvCxnSpPr>
            <p:nvPr/>
          </p:nvCxnSpPr>
          <p:spPr>
            <a:xfrm>
              <a:off x="2739336" y="2288418"/>
              <a:ext cx="144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17D58805-D04B-4D6A-AB93-038A22BAC6F1}"/>
                </a:ext>
              </a:extLst>
            </p:cNvPr>
            <p:cNvCxnSpPr>
              <a:cxnSpLocks/>
              <a:stCxn id="242" idx="2"/>
              <a:endCxn id="242" idx="0"/>
            </p:cNvCxnSpPr>
            <p:nvPr/>
          </p:nvCxnSpPr>
          <p:spPr>
            <a:xfrm flipV="1">
              <a:off x="3459336" y="1568418"/>
              <a:ext cx="0" cy="1440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A0FA9E2C-C4FD-48EC-B9D4-7A9B6AD3DC43}"/>
                </a:ext>
              </a:extLst>
            </p:cNvPr>
            <p:cNvSpPr/>
            <p:nvPr/>
          </p:nvSpPr>
          <p:spPr>
            <a:xfrm>
              <a:off x="2739336" y="1568418"/>
              <a:ext cx="1440000" cy="144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1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653A73EF-373B-4322-B8BC-F953FAAE7456}"/>
              </a:ext>
            </a:extLst>
          </p:cNvPr>
          <p:cNvCxnSpPr>
            <a:cxnSpLocks/>
          </p:cNvCxnSpPr>
          <p:nvPr/>
        </p:nvCxnSpPr>
        <p:spPr>
          <a:xfrm rot="20779304" flipV="1">
            <a:off x="673178" y="828018"/>
            <a:ext cx="0" cy="25030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C89863B9-D0C2-4491-862A-756617B8BB97}"/>
              </a:ext>
            </a:extLst>
          </p:cNvPr>
          <p:cNvCxnSpPr>
            <a:cxnSpLocks/>
          </p:cNvCxnSpPr>
          <p:nvPr/>
        </p:nvCxnSpPr>
        <p:spPr>
          <a:xfrm rot="20779304">
            <a:off x="699217" y="1045125"/>
            <a:ext cx="250781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r Verbinder 224">
            <a:extLst>
              <a:ext uri="{FF2B5EF4-FFF2-40B4-BE49-F238E27FC236}">
                <a16:creationId xmlns:a16="http://schemas.microsoft.com/office/drawing/2014/main" id="{212D20FD-F3ED-47B6-9DE4-8039B28C8540}"/>
              </a:ext>
            </a:extLst>
          </p:cNvPr>
          <p:cNvCxnSpPr>
            <a:cxnSpLocks/>
          </p:cNvCxnSpPr>
          <p:nvPr/>
        </p:nvCxnSpPr>
        <p:spPr>
          <a:xfrm>
            <a:off x="698609" y="1074777"/>
            <a:ext cx="662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46E6F281-32BA-420F-BCA6-1AF2A52FC119}"/>
              </a:ext>
            </a:extLst>
          </p:cNvPr>
          <p:cNvCxnSpPr>
            <a:cxnSpLocks/>
          </p:cNvCxnSpPr>
          <p:nvPr/>
        </p:nvCxnSpPr>
        <p:spPr>
          <a:xfrm flipV="1">
            <a:off x="945665" y="914936"/>
            <a:ext cx="433782" cy="100539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Bogen 226">
            <a:extLst>
              <a:ext uri="{FF2B5EF4-FFF2-40B4-BE49-F238E27FC236}">
                <a16:creationId xmlns:a16="http://schemas.microsoft.com/office/drawing/2014/main" id="{A8F4ECE0-8659-4C9A-AAC6-0DEC9F5CD09F}"/>
              </a:ext>
            </a:extLst>
          </p:cNvPr>
          <p:cNvSpPr/>
          <p:nvPr/>
        </p:nvSpPr>
        <p:spPr>
          <a:xfrm>
            <a:off x="841602" y="831980"/>
            <a:ext cx="479852" cy="485593"/>
          </a:xfrm>
          <a:prstGeom prst="arc">
            <a:avLst>
              <a:gd name="adj1" fmla="val 19458952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981"/>
          </a:p>
        </p:txBody>
      </p: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B10E935D-EAEC-4B82-A436-1BB6D9C784D4}"/>
              </a:ext>
            </a:extLst>
          </p:cNvPr>
          <p:cNvCxnSpPr>
            <a:cxnSpLocks/>
          </p:cNvCxnSpPr>
          <p:nvPr/>
        </p:nvCxnSpPr>
        <p:spPr>
          <a:xfrm flipH="1">
            <a:off x="1302941" y="1087344"/>
            <a:ext cx="1" cy="45316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6D9F20FA-C013-4612-B9F7-B88358EE100D}"/>
              </a:ext>
            </a:extLst>
          </p:cNvPr>
          <p:cNvCxnSpPr>
            <a:cxnSpLocks/>
          </p:cNvCxnSpPr>
          <p:nvPr/>
        </p:nvCxnSpPr>
        <p:spPr>
          <a:xfrm>
            <a:off x="697567" y="522698"/>
            <a:ext cx="0" cy="5496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r Verbinder 220">
            <a:extLst>
              <a:ext uri="{FF2B5EF4-FFF2-40B4-BE49-F238E27FC236}">
                <a16:creationId xmlns:a16="http://schemas.microsoft.com/office/drawing/2014/main" id="{DD3797FF-5104-42FE-BE23-4F7B1B191C81}"/>
              </a:ext>
            </a:extLst>
          </p:cNvPr>
          <p:cNvCxnSpPr>
            <a:cxnSpLocks/>
          </p:cNvCxnSpPr>
          <p:nvPr/>
        </p:nvCxnSpPr>
        <p:spPr>
          <a:xfrm flipH="1">
            <a:off x="206050" y="541473"/>
            <a:ext cx="49037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/>
              <p:nvPr/>
            </p:nvSpPr>
            <p:spPr>
              <a:xfrm>
                <a:off x="310897" y="290279"/>
                <a:ext cx="511102" cy="2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800" b="0" i="0" dirty="0" smtClean="0">
                              <a:latin typeface="Cambria Math" panose="02040503050406030204" pitchFamily="18" charset="0"/>
                            </a:rPr>
                            <m:t>offset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7" y="290279"/>
                <a:ext cx="511102" cy="2245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 rot="20770447">
                <a:off x="440688" y="728850"/>
                <a:ext cx="120600" cy="8379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0447">
                <a:off x="440688" y="728850"/>
                <a:ext cx="120600" cy="83792"/>
              </a:xfrm>
              <a:prstGeom prst="rect">
                <a:avLst/>
              </a:prstGeom>
              <a:blipFill>
                <a:blip r:embed="rId11"/>
                <a:stretch>
                  <a:fillRect r="-58333" b="-9473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 rot="20770447">
                <a:off x="839922" y="831824"/>
                <a:ext cx="120151" cy="8379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0447">
                <a:off x="839922" y="831824"/>
                <a:ext cx="120151" cy="83792"/>
              </a:xfrm>
              <a:prstGeom prst="rect">
                <a:avLst/>
              </a:prstGeom>
              <a:blipFill>
                <a:blip r:embed="rId12"/>
                <a:stretch>
                  <a:fillRect r="-60870" b="-6842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/>
              <p:nvPr/>
            </p:nvSpPr>
            <p:spPr>
              <a:xfrm>
                <a:off x="1248310" y="1173235"/>
                <a:ext cx="511102" cy="2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800" b="0" i="0" dirty="0" smtClean="0">
                              <a:latin typeface="Cambria Math" panose="02040503050406030204" pitchFamily="18" charset="0"/>
                            </a:rPr>
                            <m:t>offset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310" y="1173235"/>
                <a:ext cx="511102" cy="2245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Textfeld 315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/>
              <p:nvPr/>
            </p:nvSpPr>
            <p:spPr>
              <a:xfrm>
                <a:off x="1252733" y="865680"/>
                <a:ext cx="517513" cy="2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800" b="0" i="0" dirty="0" smtClean="0">
                              <a:latin typeface="Cambria Math" panose="02040503050406030204" pitchFamily="18" charset="0"/>
                            </a:rPr>
                            <m:t>offset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316" name="Textfeld 315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33" y="865680"/>
                <a:ext cx="517513" cy="2245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4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AfZ4KIOWW5hcuSKUwi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14</cp:revision>
  <dcterms:created xsi:type="dcterms:W3CDTF">2020-02-07T12:21:17Z</dcterms:created>
  <dcterms:modified xsi:type="dcterms:W3CDTF">2020-02-26T09:27:18Z</dcterms:modified>
</cp:coreProperties>
</file>