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2376488"/>
  <p:notesSz cx="6858000" cy="9144000"/>
  <p:custDataLst>
    <p:tags r:id="rId3"/>
  </p:custDataLst>
  <p:defaultTextStyle>
    <a:defPPr>
      <a:defRPr lang="de-DE"/>
    </a:defPPr>
    <a:lvl1pPr marL="0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143972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287945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431917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575889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719861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863834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007806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151778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0" autoAdjust="0"/>
    <p:restoredTop sz="94660"/>
  </p:normalViewPr>
  <p:slideViewPr>
    <p:cSldViewPr>
      <p:cViewPr>
        <p:scale>
          <a:sx n="200" d="100"/>
          <a:sy n="200" d="100"/>
        </p:scale>
        <p:origin x="2460" y="1002"/>
      </p:cViewPr>
      <p:guideLst>
        <p:guide orient="horz" pos="749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0036" y="738252"/>
            <a:ext cx="3060383" cy="50940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68" y="1346676"/>
            <a:ext cx="2520316" cy="6073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610326" y="95177"/>
            <a:ext cx="810102" cy="20277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80031" y="95177"/>
            <a:ext cx="2370297" cy="20277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413" y="1527121"/>
            <a:ext cx="3060383" cy="4719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4413" y="1007258"/>
            <a:ext cx="3060383" cy="51985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0024" y="554520"/>
            <a:ext cx="1590200" cy="1568372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30228" y="554520"/>
            <a:ext cx="1590200" cy="1568372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8" y="531965"/>
            <a:ext cx="1590824" cy="22169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9" indent="0">
              <a:buNone/>
              <a:defRPr sz="1999" b="1"/>
            </a:lvl2pPr>
            <a:lvl3pPr marL="914379" indent="0">
              <a:buNone/>
              <a:defRPr sz="1800" b="1"/>
            </a:lvl3pPr>
            <a:lvl4pPr marL="1371567" indent="0">
              <a:buNone/>
              <a:defRPr sz="1600" b="1"/>
            </a:lvl4pPr>
            <a:lvl5pPr marL="1828759" indent="0">
              <a:buNone/>
              <a:defRPr sz="1600" b="1"/>
            </a:lvl5pPr>
            <a:lvl6pPr marL="2285948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6" indent="0">
              <a:buNone/>
              <a:defRPr sz="1600" b="1"/>
            </a:lvl8pPr>
            <a:lvl9pPr marL="3657515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0028" y="753658"/>
            <a:ext cx="1590824" cy="1369231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828979" y="531965"/>
            <a:ext cx="1591450" cy="22169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9" indent="0">
              <a:buNone/>
              <a:defRPr sz="1999" b="1"/>
            </a:lvl2pPr>
            <a:lvl3pPr marL="914379" indent="0">
              <a:buNone/>
              <a:defRPr sz="1800" b="1"/>
            </a:lvl3pPr>
            <a:lvl4pPr marL="1371567" indent="0">
              <a:buNone/>
              <a:defRPr sz="1600" b="1"/>
            </a:lvl4pPr>
            <a:lvl5pPr marL="1828759" indent="0">
              <a:buNone/>
              <a:defRPr sz="1600" b="1"/>
            </a:lvl5pPr>
            <a:lvl6pPr marL="2285948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6" indent="0">
              <a:buNone/>
              <a:defRPr sz="1600" b="1"/>
            </a:lvl8pPr>
            <a:lvl9pPr marL="3657515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828979" y="753658"/>
            <a:ext cx="1591450" cy="1369231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26" y="94624"/>
            <a:ext cx="1184524" cy="402682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7682" y="94621"/>
            <a:ext cx="2012752" cy="20282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26" y="497302"/>
            <a:ext cx="1184524" cy="1625584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9" indent="0">
              <a:buNone/>
              <a:defRPr sz="1000"/>
            </a:lvl3pPr>
            <a:lvl4pPr marL="1371567" indent="0">
              <a:buNone/>
              <a:defRPr sz="900"/>
            </a:lvl4pPr>
            <a:lvl5pPr marL="1828759" indent="0">
              <a:buNone/>
              <a:defRPr sz="900"/>
            </a:lvl5pPr>
            <a:lvl6pPr marL="2285948" indent="0">
              <a:buNone/>
              <a:defRPr sz="900"/>
            </a:lvl6pPr>
            <a:lvl7pPr marL="2743138" indent="0">
              <a:buNone/>
              <a:defRPr sz="900"/>
            </a:lvl7pPr>
            <a:lvl8pPr marL="3200326" indent="0">
              <a:buNone/>
              <a:defRPr sz="900"/>
            </a:lvl8pPr>
            <a:lvl9pPr marL="3657515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5720" y="1663547"/>
            <a:ext cx="2160270" cy="19639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05720" y="212351"/>
            <a:ext cx="2160270" cy="1425893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9" indent="0">
              <a:buNone/>
              <a:defRPr sz="2399"/>
            </a:lvl3pPr>
            <a:lvl4pPr marL="1371567" indent="0">
              <a:buNone/>
              <a:defRPr sz="1999"/>
            </a:lvl4pPr>
            <a:lvl5pPr marL="1828759" indent="0">
              <a:buNone/>
              <a:defRPr sz="1999"/>
            </a:lvl5pPr>
            <a:lvl6pPr marL="2285948" indent="0">
              <a:buNone/>
              <a:defRPr sz="1999"/>
            </a:lvl6pPr>
            <a:lvl7pPr marL="2743138" indent="0">
              <a:buNone/>
              <a:defRPr sz="1999"/>
            </a:lvl7pPr>
            <a:lvl8pPr marL="3200326" indent="0">
              <a:buNone/>
              <a:defRPr sz="1999"/>
            </a:lvl8pPr>
            <a:lvl9pPr marL="3657515" indent="0">
              <a:buNone/>
              <a:defRPr sz="19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05720" y="1859933"/>
            <a:ext cx="2160270" cy="27890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9" indent="0">
              <a:buNone/>
              <a:defRPr sz="1000"/>
            </a:lvl3pPr>
            <a:lvl4pPr marL="1371567" indent="0">
              <a:buNone/>
              <a:defRPr sz="900"/>
            </a:lvl4pPr>
            <a:lvl5pPr marL="1828759" indent="0">
              <a:buNone/>
              <a:defRPr sz="900"/>
            </a:lvl5pPr>
            <a:lvl6pPr marL="2285948" indent="0">
              <a:buNone/>
              <a:defRPr sz="900"/>
            </a:lvl6pPr>
            <a:lvl7pPr marL="2743138" indent="0">
              <a:buNone/>
              <a:defRPr sz="900"/>
            </a:lvl7pPr>
            <a:lvl8pPr marL="3200326" indent="0">
              <a:buNone/>
              <a:defRPr sz="900"/>
            </a:lvl8pPr>
            <a:lvl9pPr marL="3657515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69057973"/>
              </p:ext>
            </p:extLst>
          </p:nvPr>
        </p:nvGraphicFramePr>
        <p:xfrm>
          <a:off x="626" y="555"/>
          <a:ext cx="626" cy="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6" y="555"/>
                        <a:ext cx="626" cy="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1" y="1"/>
            <a:ext cx="62508" cy="5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400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27" y="95170"/>
            <a:ext cx="3240404" cy="39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7" y="554520"/>
            <a:ext cx="3240404" cy="156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0027" y="2202659"/>
            <a:ext cx="840105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30156" y="2202659"/>
            <a:ext cx="1140143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80328" y="2202659"/>
            <a:ext cx="840105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2" indent="-342892" algn="l" defTabSz="91437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3" indent="-285744" algn="l" defTabSz="91437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5" indent="-228595" algn="l" defTabSz="91437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4" indent="-228595" algn="l" defTabSz="914379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53" indent="-228595" algn="l" defTabSz="914379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43" indent="-228595" algn="l" defTabSz="914379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2" indent="-228595" algn="l" defTabSz="914379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1" indent="-228595" algn="l" defTabSz="914379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1" indent="-228595" algn="l" defTabSz="914379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6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5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4678829"/>
              </p:ext>
            </p:extLst>
          </p:nvPr>
        </p:nvGraphicFramePr>
        <p:xfrm>
          <a:off x="-3490118" y="-198755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490118" y="-198755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nhaltsplatzhalter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5" t="3575" r="35405" b="4665"/>
          <a:stretch/>
        </p:blipFill>
        <p:spPr>
          <a:xfrm>
            <a:off x="29061" y="36116"/>
            <a:ext cx="2068860" cy="2308728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2066471" y="-70622"/>
            <a:ext cx="1499128" cy="2410994"/>
            <a:chOff x="1487490" y="3356992"/>
            <a:chExt cx="424480" cy="2849072"/>
          </a:xfrm>
        </p:grpSpPr>
        <p:sp>
          <p:nvSpPr>
            <p:cNvPr id="6" name="Textfeld 5"/>
            <p:cNvSpPr txBox="1"/>
            <p:nvPr/>
          </p:nvSpPr>
          <p:spPr>
            <a:xfrm>
              <a:off x="1487490" y="3356992"/>
              <a:ext cx="424480" cy="47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6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communacation</a:t>
              </a:r>
              <a:endParaRPr lang="de-DE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487490" y="3832243"/>
              <a:ext cx="402240" cy="47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5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conditions</a:t>
              </a:r>
              <a:endParaRPr lang="de-DE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487490" y="4307500"/>
              <a:ext cx="293759" cy="47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4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Movable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objects</a:t>
              </a:r>
              <a:endParaRPr lang="de-DE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87490" y="4782751"/>
              <a:ext cx="402693" cy="47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3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Temporal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modifications</a:t>
              </a:r>
              <a:endParaRPr lang="de-DE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487490" y="5258004"/>
              <a:ext cx="359574" cy="47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2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</a:t>
              </a:r>
              <a:endParaRPr lang="de-DE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487490" y="5733254"/>
              <a:ext cx="219321" cy="47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1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Street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de-DE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Dic6jIxc_VbCxp7xND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3</cp:revision>
  <dcterms:created xsi:type="dcterms:W3CDTF">2020-02-04T16:56:14Z</dcterms:created>
  <dcterms:modified xsi:type="dcterms:W3CDTF">2020-02-05T12:30:35Z</dcterms:modified>
</cp:coreProperties>
</file>