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90" d="100"/>
          <a:sy n="90" d="100"/>
        </p:scale>
        <p:origin x="2952" y="1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C096-A41D-423C-9ED8-07DEB0810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2E33C-04C0-493A-8FBB-A55C93CF5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2348-A155-48A8-97B7-453C629E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DB0-F061-4302-B7B9-B00FA054AA3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AC86C-3391-48B0-8E20-5A401793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980BE-7F3F-4461-AA7E-A28DA36D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260E-8EFD-4011-9C8D-5A77B330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8112-A513-4492-95B1-1A53DEC1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01438-1327-4F88-A3E3-A8640C760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3FCCB-34CF-4773-9C91-F107751D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DB0-F061-4302-B7B9-B00FA054AA3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14A00-6BBA-4D6B-8DF4-3004EC37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7F73A-760B-4E0B-B0AB-2951A6DD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260E-8EFD-4011-9C8D-5A77B330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193AC-A43B-47AB-B59F-E0F7D021A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08079-ADDA-43A6-ADC2-FFBF2B743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5EC50-6531-48E0-A9F5-D51E95E1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DB0-F061-4302-B7B9-B00FA054AA3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2883-5EFF-4895-AC6C-005623AB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36AB-1FB0-4E2B-94C0-C571BA3A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260E-8EFD-4011-9C8D-5A77B330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A00D-D0B3-4B66-ADB2-AF36274F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859B-D52A-4F2D-88DF-874B2F77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50786-DE56-4B7D-B927-28ADF5FF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DB0-F061-4302-B7B9-B00FA054AA3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2908E-5626-4778-8763-82571ACE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89A1-4534-4339-BC2F-50C84F0C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260E-8EFD-4011-9C8D-5A77B330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8B29-72AC-4C84-BEC0-D736D376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4F0ED-5C57-40D3-9A9C-43AA043C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1F46-8106-4F2E-AF97-CD20CA02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DB0-F061-4302-B7B9-B00FA054AA3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D5A40-834A-40BC-B38C-4F13AD61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AD53-76ED-4BB7-8FCE-90668BCF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260E-8EFD-4011-9C8D-5A77B330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9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DAA9-4C19-41B0-A71B-873FC4C5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73D9-64DD-4CC6-83DC-0F39925C8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BBD79-B1E8-4A87-8DEA-118CDF766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E4A6C-D6A0-472A-9B7E-2FB40905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DB0-F061-4302-B7B9-B00FA054AA3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63A6F-7DCF-4D47-8D2D-AD37B0DD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978-6EA4-4927-B38A-C0524AAE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260E-8EFD-4011-9C8D-5A77B330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6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2E38-4FC4-4FD0-AD90-B619D58D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F5BD6-0076-4518-9077-E20BCB3A7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14925-C45A-4F3E-84E0-497D8C0A6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4E97A-43BD-4CFF-938A-9DBB719CA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7CD0F-6701-4E8D-83F2-EF88A562E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2E8F4-1BB6-4785-8F41-0A9115DC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DB0-F061-4302-B7B9-B00FA054AA3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EF92E-201E-4C57-B85B-9A94EB69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4EE43-AFDA-48FA-8D96-CE54EC2A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260E-8EFD-4011-9C8D-5A77B330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4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A4E4-107E-49EF-9C91-825DDCF6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2A3DB-31D5-487B-82BB-55EBF78D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DB0-F061-4302-B7B9-B00FA054AA3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4061B-E4C3-49DE-BCC2-E03208DD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4946A-0809-4FF4-9C90-92EE4A99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260E-8EFD-4011-9C8D-5A77B330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F6BE4-2935-4B7F-B874-8B51F605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DB0-F061-4302-B7B9-B00FA054AA3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15CBB-0A02-43C0-9DCD-953118CE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BE7C2-A690-4C2E-BBFE-65ABAFC9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260E-8EFD-4011-9C8D-5A77B330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1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7DC2-9EC6-419F-8E22-96A56187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6FB-691E-47D0-AFE5-74E7AD0EC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A4468-F42C-4432-A80F-E445F5D31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88135-A640-4E11-B05E-BF78504E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DB0-F061-4302-B7B9-B00FA054AA3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94C16-8723-4B32-8B69-D4BC1683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5F529-29B1-4FF1-9E8B-02ACB913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260E-8EFD-4011-9C8D-5A77B330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9EED-7A30-4ECD-A8EB-DF96E071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295B1-DF4F-450F-B86E-214B13BD9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3D306-A657-48BA-816E-BF191FDA7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540CB-51AB-4126-9949-8D4263B1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DB0-F061-4302-B7B9-B00FA054AA3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69BC8-FFA4-47F6-8C00-44C9AD88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1AE72-4136-49FD-8905-FC24BE83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260E-8EFD-4011-9C8D-5A77B330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4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B2969-938D-4DAF-BC12-A9AA6DDE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08701-3281-4680-B4C4-E332757A2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8E98-13A4-4119-BF91-92BCA37EB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0DB0-F061-4302-B7B9-B00FA054AA3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A07D9-9121-4CBA-B871-9E7D22AD2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971F7-9CC6-4E34-AE52-7726B21FA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1260E-8EFD-4011-9C8D-5A77B330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9BE213-AC4C-4157-9DB1-689039CBD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BB57A-630B-4DCC-8EE0-B78E5D9640D5}"/>
              </a:ext>
            </a:extLst>
          </p:cNvPr>
          <p:cNvSpPr txBox="1"/>
          <p:nvPr/>
        </p:nvSpPr>
        <p:spPr>
          <a:xfrm>
            <a:off x="1580706" y="411126"/>
            <a:ext cx="108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(0,0)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870196-DB20-49A3-8477-6581D1416C39}"/>
              </a:ext>
            </a:extLst>
          </p:cNvPr>
          <p:cNvCxnSpPr>
            <a:cxnSpLocks/>
          </p:cNvCxnSpPr>
          <p:nvPr/>
        </p:nvCxnSpPr>
        <p:spPr>
          <a:xfrm flipH="1" flipV="1">
            <a:off x="1056169" y="93922"/>
            <a:ext cx="538714" cy="5947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B57D55-0A9A-4A47-914B-867FA0F36072}"/>
              </a:ext>
            </a:extLst>
          </p:cNvPr>
          <p:cNvCxnSpPr/>
          <p:nvPr/>
        </p:nvCxnSpPr>
        <p:spPr>
          <a:xfrm>
            <a:off x="1041992" y="77972"/>
            <a:ext cx="4444409" cy="0"/>
          </a:xfrm>
          <a:prstGeom prst="straightConnector1">
            <a:avLst/>
          </a:prstGeom>
          <a:ln w="190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490F31-871C-43CC-9FBA-C7291A06F62F}"/>
              </a:ext>
            </a:extLst>
          </p:cNvPr>
          <p:cNvSpPr txBox="1"/>
          <p:nvPr/>
        </p:nvSpPr>
        <p:spPr>
          <a:xfrm>
            <a:off x="2119419" y="-17060"/>
            <a:ext cx="48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8108D3-6757-4D3B-B63E-970BF569D768}"/>
              </a:ext>
            </a:extLst>
          </p:cNvPr>
          <p:cNvCxnSpPr>
            <a:cxnSpLocks/>
          </p:cNvCxnSpPr>
          <p:nvPr/>
        </p:nvCxnSpPr>
        <p:spPr>
          <a:xfrm>
            <a:off x="1041992" y="77972"/>
            <a:ext cx="0" cy="3526465"/>
          </a:xfrm>
          <a:prstGeom prst="straightConnector1">
            <a:avLst/>
          </a:prstGeom>
          <a:ln w="190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F55619-71A1-4628-9E83-F0066BD77654}"/>
              </a:ext>
            </a:extLst>
          </p:cNvPr>
          <p:cNvSpPr txBox="1"/>
          <p:nvPr/>
        </p:nvSpPr>
        <p:spPr>
          <a:xfrm>
            <a:off x="1034903" y="934346"/>
            <a:ext cx="65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-y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3F1FBC-E361-4C80-AABD-26E08213C49C}"/>
              </a:ext>
            </a:extLst>
          </p:cNvPr>
          <p:cNvSpPr txBox="1"/>
          <p:nvPr/>
        </p:nvSpPr>
        <p:spPr>
          <a:xfrm>
            <a:off x="2690911" y="115563"/>
            <a:ext cx="25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Image coordinate 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8471B-327B-4DA4-93A8-777A81794EB5}"/>
              </a:ext>
            </a:extLst>
          </p:cNvPr>
          <p:cNvSpPr txBox="1"/>
          <p:nvPr/>
        </p:nvSpPr>
        <p:spPr>
          <a:xfrm rot="20783354">
            <a:off x="2533493" y="335611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 -y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9C557D-1654-41AA-B924-B32B48A00690}"/>
              </a:ext>
            </a:extLst>
          </p:cNvPr>
          <p:cNvGrpSpPr/>
          <p:nvPr/>
        </p:nvGrpSpPr>
        <p:grpSpPr>
          <a:xfrm>
            <a:off x="2208023" y="2149775"/>
            <a:ext cx="2041456" cy="2234382"/>
            <a:chOff x="2208023" y="2149775"/>
            <a:chExt cx="2041456" cy="223438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B516BE7-8A42-4E82-B58E-2DFCC4285516}"/>
                </a:ext>
              </a:extLst>
            </p:cNvPr>
            <p:cNvCxnSpPr/>
            <p:nvPr/>
          </p:nvCxnSpPr>
          <p:spPr>
            <a:xfrm flipV="1">
              <a:off x="2601427" y="2998381"/>
              <a:ext cx="1105792" cy="31897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040FA10-B9C1-4C68-AABD-F99B77A735D6}"/>
                </a:ext>
              </a:extLst>
            </p:cNvPr>
            <p:cNvCxnSpPr>
              <a:cxnSpLocks/>
            </p:cNvCxnSpPr>
            <p:nvPr/>
          </p:nvCxnSpPr>
          <p:spPr>
            <a:xfrm>
              <a:off x="2601427" y="3317358"/>
              <a:ext cx="357968" cy="1066799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326A034-385B-4AE0-8F66-7D9422849C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8023" y="2149775"/>
              <a:ext cx="393404" cy="116426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7344B5-C255-46E2-BC44-819007AC8033}"/>
                </a:ext>
              </a:extLst>
            </p:cNvPr>
            <p:cNvSpPr txBox="1"/>
            <p:nvPr/>
          </p:nvSpPr>
          <p:spPr>
            <a:xfrm rot="20783354">
              <a:off x="2863144" y="3064470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4DB2FE-BC52-4DB6-AAF5-2B913C920B65}"/>
                </a:ext>
              </a:extLst>
            </p:cNvPr>
            <p:cNvSpPr txBox="1"/>
            <p:nvPr/>
          </p:nvSpPr>
          <p:spPr>
            <a:xfrm rot="20783354">
              <a:off x="2445201" y="2750565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89749B-6AC7-4FCD-BBBD-BF92957050CB}"/>
                </a:ext>
              </a:extLst>
            </p:cNvPr>
            <p:cNvSpPr txBox="1"/>
            <p:nvPr/>
          </p:nvSpPr>
          <p:spPr>
            <a:xfrm>
              <a:off x="3164958" y="3472914"/>
              <a:ext cx="1084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(0,0)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67F83D3-453C-41A4-A8BD-7FC6E702EDE7}"/>
                </a:ext>
              </a:extLst>
            </p:cNvPr>
            <p:cNvCxnSpPr>
              <a:cxnSpLocks/>
              <a:stCxn id="26" idx="1"/>
              <a:endCxn id="24" idx="0"/>
            </p:cNvCxnSpPr>
            <p:nvPr/>
          </p:nvCxnSpPr>
          <p:spPr>
            <a:xfrm flipH="1" flipV="1">
              <a:off x="2704584" y="3361732"/>
              <a:ext cx="460374" cy="31123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0F5382F-9D55-4A35-B542-0FBB5B6E9720}"/>
              </a:ext>
            </a:extLst>
          </p:cNvPr>
          <p:cNvSpPr txBox="1"/>
          <p:nvPr/>
        </p:nvSpPr>
        <p:spPr>
          <a:xfrm rot="20523495">
            <a:off x="2488855" y="4356511"/>
            <a:ext cx="249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scene coordinate system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80E8B60-29B0-4E83-9DA4-4EC1C889C130}"/>
              </a:ext>
            </a:extLst>
          </p:cNvPr>
          <p:cNvGrpSpPr/>
          <p:nvPr/>
        </p:nvGrpSpPr>
        <p:grpSpPr>
          <a:xfrm rot="14535969">
            <a:off x="3656933" y="564502"/>
            <a:ext cx="1558383" cy="1705656"/>
            <a:chOff x="2208023" y="2149775"/>
            <a:chExt cx="2041457" cy="223438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80C419B-E520-43EB-AA27-6DAF6F583AE2}"/>
                </a:ext>
              </a:extLst>
            </p:cNvPr>
            <p:cNvCxnSpPr/>
            <p:nvPr/>
          </p:nvCxnSpPr>
          <p:spPr>
            <a:xfrm flipV="1">
              <a:off x="2601427" y="2998381"/>
              <a:ext cx="1105792" cy="31897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C4B7016-4EFC-45E0-AD04-B889369B1B2A}"/>
                </a:ext>
              </a:extLst>
            </p:cNvPr>
            <p:cNvCxnSpPr>
              <a:cxnSpLocks/>
            </p:cNvCxnSpPr>
            <p:nvPr/>
          </p:nvCxnSpPr>
          <p:spPr>
            <a:xfrm>
              <a:off x="2601427" y="3317358"/>
              <a:ext cx="357968" cy="1066799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A11EF4-911E-461D-BE97-D8C467FFE9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8023" y="2149775"/>
              <a:ext cx="393404" cy="116426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1569D1-3637-42CA-81F2-AABAF77A6434}"/>
                </a:ext>
              </a:extLst>
            </p:cNvPr>
            <p:cNvSpPr txBox="1"/>
            <p:nvPr/>
          </p:nvSpPr>
          <p:spPr>
            <a:xfrm rot="20783354">
              <a:off x="2863143" y="3064470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852D95F-6E27-452C-841B-78AAAF6BCD64}"/>
                </a:ext>
              </a:extLst>
            </p:cNvPr>
            <p:cNvSpPr txBox="1"/>
            <p:nvPr/>
          </p:nvSpPr>
          <p:spPr>
            <a:xfrm rot="20783354">
              <a:off x="2445200" y="2750565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3DF9CF-07F8-4C82-B159-27D60047C532}"/>
                </a:ext>
              </a:extLst>
            </p:cNvPr>
            <p:cNvSpPr txBox="1"/>
            <p:nvPr/>
          </p:nvSpPr>
          <p:spPr>
            <a:xfrm>
              <a:off x="3164957" y="3472914"/>
              <a:ext cx="10845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(0,0)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095B73-2B61-4DDD-8498-D9168AE9762F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 flipV="1">
              <a:off x="2704584" y="3361732"/>
              <a:ext cx="460374" cy="31123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97CC61-0D88-4A65-9196-ACF80085292C}"/>
              </a:ext>
            </a:extLst>
          </p:cNvPr>
          <p:cNvGrpSpPr/>
          <p:nvPr/>
        </p:nvGrpSpPr>
        <p:grpSpPr>
          <a:xfrm rot="15861312">
            <a:off x="4540206" y="2552559"/>
            <a:ext cx="2041456" cy="2234382"/>
            <a:chOff x="2208023" y="2149775"/>
            <a:chExt cx="2041456" cy="223438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1B35146-0868-48AB-BE53-0437DBAF9D9F}"/>
                </a:ext>
              </a:extLst>
            </p:cNvPr>
            <p:cNvCxnSpPr/>
            <p:nvPr/>
          </p:nvCxnSpPr>
          <p:spPr>
            <a:xfrm flipV="1">
              <a:off x="2601427" y="2998381"/>
              <a:ext cx="1105792" cy="31897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203CD-85DF-496A-8265-175CD25CF4B7}"/>
                </a:ext>
              </a:extLst>
            </p:cNvPr>
            <p:cNvCxnSpPr>
              <a:cxnSpLocks/>
            </p:cNvCxnSpPr>
            <p:nvPr/>
          </p:nvCxnSpPr>
          <p:spPr>
            <a:xfrm>
              <a:off x="2601427" y="3317358"/>
              <a:ext cx="357968" cy="1066799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EBB42E1-8B89-4EAE-AF1E-605DCA97F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8023" y="2149775"/>
              <a:ext cx="393404" cy="116426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2C5874-D0E8-4A1C-8F8F-024EB5FADCFF}"/>
                </a:ext>
              </a:extLst>
            </p:cNvPr>
            <p:cNvSpPr txBox="1"/>
            <p:nvPr/>
          </p:nvSpPr>
          <p:spPr>
            <a:xfrm rot="20783354">
              <a:off x="2863144" y="3064470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25E073-469E-477C-9553-E24C032C3DFA}"/>
                </a:ext>
              </a:extLst>
            </p:cNvPr>
            <p:cNvSpPr txBox="1"/>
            <p:nvPr/>
          </p:nvSpPr>
          <p:spPr>
            <a:xfrm rot="20783354">
              <a:off x="2445201" y="2750565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5786B3-5CF9-4A89-B3E7-D4CBD45A0C2A}"/>
                </a:ext>
              </a:extLst>
            </p:cNvPr>
            <p:cNvSpPr txBox="1"/>
            <p:nvPr/>
          </p:nvSpPr>
          <p:spPr>
            <a:xfrm>
              <a:off x="3164958" y="3472914"/>
              <a:ext cx="1084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(0,0)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290927D-FCDC-4F53-8786-3C8EAF9ED2C4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2704584" y="3361732"/>
              <a:ext cx="460374" cy="31123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746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2022-11-25T00:46:32Z</dcterms:created>
  <dcterms:modified xsi:type="dcterms:W3CDTF">2022-11-25T01:01:47Z</dcterms:modified>
</cp:coreProperties>
</file>