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810" y="3210181"/>
            <a:ext cx="14553630" cy="41590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Research </a:t>
            </a:r>
            <a:r>
              <a:rPr lang="en-US" sz="8400" dirty="0" smtClean="0">
                <a:solidFill>
                  <a:srgbClr val="3b7ddd"/>
                </a:solidFill>
                <a:latin typeface="NanumSquare Light" pitchFamily="34" charset="0"/>
                <a:cs typeface="NanumSquare Light" pitchFamily="34" charset="0"/>
              </a:rPr>
              <a:t>REPORT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8400" dirty="0" smtClean="0">
                <a:solidFill>
                  <a:srgbClr val="3b7ddd"/>
                </a:solidFill>
                <a:latin typeface="NanumSquare Light" pitchFamily="34" charset="0"/>
                <a:cs typeface="NanumSquare Light" pitchFamily="34" charset="0"/>
              </a:rPr>
              <a:t>22년 11월 07일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38500" y="2806552"/>
            <a:ext cx="5074541" cy="5352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2022 AI보안연구센터 인턴 미팅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99524" y="6247619"/>
            <a:ext cx="3933832" cy="822389"/>
            <a:chOff x="12999524" y="6247619"/>
            <a:chExt cx="3933832" cy="822389"/>
          </a:xfrm>
        </p:grpSpPr>
        <p:sp>
          <p:nvSpPr>
            <p:cNvPr id="11" name="Object 11"/>
            <p:cNvSpPr txBox="1"/>
            <p:nvPr/>
          </p:nvSpPr>
          <p:spPr>
            <a:xfrm>
              <a:off x="11032608" y="6247619"/>
              <a:ext cx="5900748" cy="53524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201a74"/>
                  </a:solidFill>
                  <a:latin typeface="NanumSquare" pitchFamily="34" charset="0"/>
                  <a:cs typeface="NanumSquare" pitchFamily="34" charset="0"/>
                </a:rPr>
                <a:t>20170622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3030585" y="6674924"/>
              <a:ext cx="3826532" cy="59262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201a74"/>
                  </a:solidFill>
                  <a:latin typeface="NanumSquare ExtraBold" pitchFamily="34" charset="0"/>
                  <a:cs typeface="NanumSquare ExtraBold" pitchFamily="34" charset="0"/>
                </a:rPr>
                <a:t>이종헌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Prediction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0841184" cy="12096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Prediction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1088933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model.eval()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을 통해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모델을 형태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파악할 수 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참/거짓을 파악할 음성파일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wav파일에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(이때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flac 파일만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지원한다고 함)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parse_input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을 통해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오디오로부터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Feature를 추출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하여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Load 했던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모델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을 통해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3개 변수를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인자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 통해 넣으면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결과 값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을 얻을 수 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얻은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결과 값을 convert하면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bonafide/spoof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인지 파악한다.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175039" y="2247943"/>
            <a:ext cx="11099729" cy="7614144"/>
            <a:chOff x="7175039" y="2247943"/>
            <a:chExt cx="11099729" cy="76141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039" y="2247943"/>
              <a:ext cx="11099729" cy="7614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Workflow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04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0841184" cy="12096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Workflow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41529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1. Load_config -&gt; RawNet -&gt; load_state_dict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2. parse_input -&gt; pad -&gt; get_Bio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3. model -&gt; RawNet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05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0841184" cy="12096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Functions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102132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get_Bio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Used for extract 3 features by wav2bio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return bio_inp, bio_length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pad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make parameter padded by using numpy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parse_input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get audio file as parameter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take ~4 sec audio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call pad, get_Bio functions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return 3 variable as 3 features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정리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05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0841184" cy="12096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입출력&amp;사용라이브러리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83058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입력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Real인지 Fake인지 파악하고싶은 flac 형식의 오디오 파일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출력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bonafide, spoof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사용라이브러리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Pytorch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Rawnet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 wav2bio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984052" y="3855650"/>
            <a:ext cx="8044117" cy="5518068"/>
            <a:chOff x="9984052" y="3855650"/>
            <a:chExt cx="8044117" cy="55180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4052" y="3855650"/>
              <a:ext cx="8044117" cy="5518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시연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06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0841184" cy="12096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직접 시연해보기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6454" y="2344523"/>
            <a:ext cx="15072806" cy="7771915"/>
            <a:chOff x="1606454" y="2344523"/>
            <a:chExt cx="15072806" cy="77719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6454" y="2344523"/>
              <a:ext cx="15072806" cy="77719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9119156" cy="121490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25835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b="1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Phuc님의 주신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Pytorch기반의 RawNet을 활용한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b="1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Audio Deepfake</a:t>
            </a:r>
            <a:r>
              <a:rPr lang="en-US" sz="3100" b="1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 </a:t>
            </a:r>
            <a:r>
              <a:rPr lang="en-US" sz="3100" b="1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탐지</a:t>
            </a:r>
            <a:r>
              <a:rPr lang="en-US" sz="3100" b="1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하는 모델을 분석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105902" y="1521990"/>
            <a:ext cx="7094586" cy="8316431"/>
            <a:chOff x="10105902" y="1521990"/>
            <a:chExt cx="7094586" cy="83164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5902" y="1521990"/>
              <a:ext cx="7094586" cy="83164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Run Demo.ipynb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9119156" cy="13303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Run Demo.ipynb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43943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AISRC의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Jupyter에 접속해서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해당 코드를 실행하고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각각의 셀이 어떤 것에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해당하는 지를 파악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925989" y="2501086"/>
            <a:ext cx="13359726" cy="7506496"/>
            <a:chOff x="4925989" y="2501086"/>
            <a:chExt cx="13359726" cy="75064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5989" y="2501086"/>
              <a:ext cx="13359726" cy="7506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Run Demo.ipynb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9119156" cy="13303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Run Demo.ipynb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91750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코드 전체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82810" y="3112756"/>
            <a:ext cx="6629943" cy="6508769"/>
            <a:chOff x="1282810" y="3112756"/>
            <a:chExt cx="6629943" cy="65087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810" y="3112756"/>
              <a:ext cx="6629943" cy="65087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2753" y="2501086"/>
            <a:ext cx="10372962" cy="7124928"/>
            <a:chOff x="7912753" y="2501086"/>
            <a:chExt cx="10372962" cy="71249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2753" y="2501086"/>
              <a:ext cx="10372962" cy="7124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Library Requirement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9119156" cy="13303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Library Requirement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36700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Pytorch기반의 코드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Phuc의 두 가지 코드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1. RawNet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2. wav2bio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11418" y="2501086"/>
            <a:ext cx="9999835" cy="6264265"/>
            <a:chOff x="7411418" y="2501086"/>
            <a:chExt cx="9999835" cy="62642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1418" y="2501086"/>
              <a:ext cx="9999835" cy="6264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RawNet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9119156" cy="12096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RawNet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581891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Model을 Load해서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Load된 모델에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wav2bio를 통해 추출한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Silence,Breath,Speech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넣어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해당 음성이 real인지 fake인지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탐지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하는 라이브러리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572384" y="161253"/>
            <a:ext cx="10200445" cy="9919933"/>
            <a:chOff x="7572384" y="161253"/>
            <a:chExt cx="10200445" cy="99199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2384" y="161253"/>
              <a:ext cx="10200445" cy="9919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wav2bio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9119156" cy="12096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wav2bio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45633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음성 데이터를 입력받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으면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해당 데이터로 부터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Breath, Silence, Speech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 통해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특성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을 뽑아내서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Result로 Return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694449" y="349289"/>
            <a:ext cx="10591265" cy="10002126"/>
            <a:chOff x="7694449" y="349289"/>
            <a:chExt cx="10591265" cy="100021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4449" y="349289"/>
              <a:ext cx="10591265" cy="10002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get_Bio, pad, parse_input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0841184" cy="12096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get_Bio, pad, parse_input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1079744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get_Bio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입력받은 인자를 wav2bio를 통해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feature들을 추출해서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bio_inp, bio_length 변수에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저장해 return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pad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데이터 형태를 일정한 형태로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만들기 위한 함수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parse_input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음성데이터를 인자로 받아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위의 두 함수를 이용해서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x_inp, bio_inp, bio_length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세가지 Feature를 추출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728963" y="2328426"/>
            <a:ext cx="11556751" cy="6587348"/>
            <a:chOff x="6728963" y="2328426"/>
            <a:chExt cx="11556751" cy="65873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8963" y="2328426"/>
              <a:ext cx="11556751" cy="65873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Load Model &amp; Check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0841184" cy="13303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Load Model &amp; Check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83058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모델과 Config파일의 경로를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변수에 각각 저장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하고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해당 경로의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모델과 Config파일을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Load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하여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RawNet 라이브러리를 통해 불러와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model이라는 변수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에 저장한다.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load_state_dict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 통해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현재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올바른 방법으로 불러왔는지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check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한다.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101593" y="3313590"/>
            <a:ext cx="11184121" cy="3658534"/>
            <a:chOff x="7101593" y="3313590"/>
            <a:chExt cx="11184121" cy="36585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593" y="3313590"/>
              <a:ext cx="11184121" cy="3658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2022-11-07T13:53:40Z</dcterms:created>
  <dcterms:modified xsi:type="dcterms:W3CDTF">2022-11-07T13:53:40Z</dcterms:modified>
</cp:coreProperties>
</file>