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0" y="3210181"/>
            <a:ext cx="14553630" cy="41549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Research </a:t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REPORT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8400" dirty="0" smtClean="0">
                <a:solidFill>
                  <a:srgbClr val="3b7ddd"/>
                </a:solidFill>
                <a:latin typeface="NanumSquare Light" pitchFamily="34" charset="0"/>
                <a:cs typeface="NanumSquare Light" pitchFamily="34" charset="0"/>
              </a:rPr>
              <a:t>22년 11월 28일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8500" y="2806552"/>
            <a:ext cx="5074541" cy="53524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2022 AI보안연구센터 인턴 미팅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999524" y="6247619"/>
            <a:ext cx="3933832" cy="822389"/>
            <a:chOff x="12999524" y="6247619"/>
            <a:chExt cx="3933832" cy="822389"/>
          </a:xfrm>
        </p:grpSpPr>
        <p:sp>
          <p:nvSpPr>
            <p:cNvPr id="11" name="Object 11"/>
            <p:cNvSpPr txBox="1"/>
            <p:nvPr/>
          </p:nvSpPr>
          <p:spPr>
            <a:xfrm>
              <a:off x="11032608" y="6247619"/>
              <a:ext cx="5900748" cy="535244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" pitchFamily="34" charset="0"/>
                  <a:cs typeface="NanumSquare" pitchFamily="34" charset="0"/>
                </a:rPr>
                <a:t>20170622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3030585" y="6674924"/>
              <a:ext cx="3826532" cy="592626"/>
            </a:xfrm>
            <a:prstGeom prst="rect">
              <a:avLst/>
            </a:prstGeom>
            <a:noFill/>
          </p:spPr>
          <p:txBody>
            <a:bodyPr anchor="t"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201a74"/>
                  </a:solidFill>
                  <a:latin typeface="NanumSquare ExtraBold" pitchFamily="34" charset="0"/>
                  <a:cs typeface="NanumSquare ExtraBold" pitchFamily="34" charset="0"/>
                </a:rPr>
                <a:t>이종헌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4943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모델 실행하기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모델 실행하기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Implement 모델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model.eval()를 통해 모듈을 evaluation mode로 전환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wav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변수에 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판별하고 싶은 오디오 파일 주소 저장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parse_input(wav)를 통해 오디오를 전처리하고 결과를 x_inp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x_inp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 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파라미터로 모델에 넣어서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결과값을 도출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5. 도출된 결과를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real인지 fake인지 Convert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907752"/>
            <a:ext cx="10389953" cy="4377962"/>
            <a:chOff x="1331981" y="5907752"/>
            <a:chExt cx="10389953" cy="43779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907752"/>
              <a:ext cx="10389953" cy="4377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4943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 Conversion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Android Conversion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182857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Phuc님이 작성하신 Android Conversion code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결과로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btsdetect.ptl 모델 파일 하나를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리턴한다.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72918" y="1521990"/>
            <a:ext cx="7479518" cy="8168421"/>
            <a:chOff x="9672918" y="1521990"/>
            <a:chExt cx="7479518" cy="8168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2918" y="1521990"/>
              <a:ext cx="7479518" cy="8168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Next Week 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9487743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Next Week Task- 안드로이드에서 돌려봐라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25904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400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-&gt; 이 모든 과정을 Python3가 가능한 multiGPU의 워크스테이션에서 작업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oto Sans CJK KR Regular" pitchFamily="34" charset="0"/>
                <a:cs typeface="Noto Sans CJK KR Regular" pitchFamily="34" charset="0"/>
              </a:rPr>
              <a:t>전반적인 과정 간소화 -&gt; 금주부터 안드로이드에서 실행작업 진행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3872514"/>
            <a:ext cx="1247486" cy="1247486"/>
            <a:chOff x="1331981" y="3872514"/>
            <a:chExt cx="1247486" cy="12474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3872514"/>
              <a:ext cx="1247486" cy="124748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31981" y="5379048"/>
            <a:ext cx="2051921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Audio Data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101560" y="3872514"/>
            <a:ext cx="1366943" cy="1366943"/>
            <a:chOff x="4101560" y="3872514"/>
            <a:chExt cx="1366943" cy="13669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1560" y="3872514"/>
              <a:ext cx="1366943" cy="136694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101560" y="5379048"/>
            <a:ext cx="2207129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데이터 전처리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165705" y="4040133"/>
            <a:ext cx="1422724" cy="1422724"/>
            <a:chOff x="7165705" y="4040133"/>
            <a:chExt cx="1422724" cy="14227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5705" y="4040133"/>
              <a:ext cx="1422724" cy="14227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65705" y="5556829"/>
            <a:ext cx="2316943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AI 모델에 넣기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619665" y="4207752"/>
            <a:ext cx="1616834" cy="1616834"/>
            <a:chOff x="9619665" y="4207752"/>
            <a:chExt cx="1616834" cy="161683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9619665" y="4207752"/>
              <a:ext cx="1616834" cy="16168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48199" y="6846983"/>
            <a:ext cx="1366943" cy="1366943"/>
            <a:chOff x="3048199" y="6846983"/>
            <a:chExt cx="1366943" cy="1366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199" y="6846983"/>
              <a:ext cx="1366943" cy="136694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011199" y="8371387"/>
            <a:ext cx="2207129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데이터 전처리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6314679" y="6645078"/>
            <a:ext cx="1770752" cy="1770752"/>
            <a:chOff x="6314679" y="6645078"/>
            <a:chExt cx="1770752" cy="17707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4679" y="6645078"/>
              <a:ext cx="1770752" cy="177075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81838" y="8371390"/>
            <a:ext cx="2207129" cy="5790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모델 경량화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0128947" y="6819093"/>
            <a:ext cx="1422724" cy="1422724"/>
            <a:chOff x="10128947" y="6819093"/>
            <a:chExt cx="1422724" cy="14227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8947" y="6819093"/>
              <a:ext cx="1422724" cy="142272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068000" y="8549162"/>
            <a:ext cx="2875143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AI 모델 로드하기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750476" y="7138073"/>
            <a:ext cx="784762" cy="784762"/>
            <a:chOff x="8750476" y="7138073"/>
            <a:chExt cx="784762" cy="7847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0476" y="7138073"/>
              <a:ext cx="784762" cy="7847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88095" y="7138073"/>
            <a:ext cx="784762" cy="784762"/>
            <a:chOff x="12288095" y="7138073"/>
            <a:chExt cx="784762" cy="78476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88095" y="7138073"/>
              <a:ext cx="784762" cy="78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64424" y="6671069"/>
            <a:ext cx="1718771" cy="1718771"/>
            <a:chOff x="13464424" y="6671069"/>
            <a:chExt cx="1718771" cy="171877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64424" y="6671069"/>
              <a:ext cx="1718771" cy="171877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3680069" y="8564406"/>
            <a:ext cx="2022650" cy="5333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Assemble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912975" y="4358095"/>
            <a:ext cx="784762" cy="784762"/>
            <a:chOff x="2912975" y="4358095"/>
            <a:chExt cx="784762" cy="78476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2975" y="4358095"/>
              <a:ext cx="784762" cy="7847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922298" y="4358095"/>
            <a:ext cx="784762" cy="784762"/>
            <a:chOff x="5922298" y="4358095"/>
            <a:chExt cx="784762" cy="78476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22298" y="4358095"/>
              <a:ext cx="784762" cy="78476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37270" y="7212840"/>
            <a:ext cx="784762" cy="784762"/>
            <a:chOff x="4837270" y="7212840"/>
            <a:chExt cx="784762" cy="78476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7270" y="7212840"/>
              <a:ext cx="784762" cy="78476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348799" y="3855379"/>
            <a:ext cx="1557143" cy="528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18a8f1"/>
                </a:solidFill>
                <a:latin typeface="NanumSquare ExtraBold" pitchFamily="34" charset="0"/>
                <a:cs typeface="NanumSquare ExtraBold" pitchFamily="34" charset="0"/>
              </a:rPr>
              <a:t>Python3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2251600" y="6494610"/>
            <a:ext cx="3800143" cy="528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fc5230"/>
                </a:solidFill>
                <a:latin typeface="NanumSquare ExtraBold" pitchFamily="34" charset="0"/>
                <a:cs typeface="NanumSquare ExtraBold" pitchFamily="34" charset="0"/>
              </a:rPr>
              <a:t>JAVA - Android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1723" y="0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61723" y="399990"/>
            <a:ext cx="7655059" cy="3976779"/>
            <a:chOff x="561723" y="399990"/>
            <a:chExt cx="7655059" cy="39767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723" y="399990"/>
              <a:ext cx="7655059" cy="39767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4376769"/>
            <a:ext cx="9327343" cy="5908945"/>
            <a:chOff x="561723" y="4376769"/>
            <a:chExt cx="9327343" cy="59089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3" y="4376769"/>
              <a:ext cx="9327343" cy="5908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1723" y="0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reference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78654" y="489083"/>
            <a:ext cx="8853791" cy="4653774"/>
            <a:chOff x="578654" y="489083"/>
            <a:chExt cx="8853791" cy="46537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654" y="489083"/>
              <a:ext cx="8853791" cy="46537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1723" y="5193651"/>
            <a:ext cx="8955347" cy="2546933"/>
            <a:chOff x="561723" y="5193651"/>
            <a:chExt cx="8955347" cy="2546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3" y="5193651"/>
              <a:ext cx="8955347" cy="2546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9119156" cy="12149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74742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Deepfake Voice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 탐지의 이해 및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경량화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를 통해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안드로이드 앱으로 구현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Deepfake Voice를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탐지하는 모델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을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이해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딥러닝 모델을 경량화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하여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안드로이드 앱으로 구현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870899" y="540002"/>
            <a:ext cx="6166779" cy="9745713"/>
            <a:chOff x="9870899" y="540002"/>
            <a:chExt cx="6166779" cy="97457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0899" y="540002"/>
              <a:ext cx="6166779" cy="9745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9487743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Task- This week Goal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26920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새롭게 Phuc님이 만든 Deepfake Voice 탐지 모델을 안드로이드에서 구현해봐라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900" b="1" u="sng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새로 받은 코드들을 분석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870899" y="3248526"/>
            <a:ext cx="4452910" cy="7037188"/>
            <a:chOff x="9870899" y="3248526"/>
            <a:chExt cx="4452910" cy="70371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0899" y="3248526"/>
              <a:ext cx="4452910" cy="7037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Library Requirement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03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15250574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Library Requirement - 비교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838095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wav2bio </a:t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유무가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가장 큰 차이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595959"/>
                </a:solidFill>
                <a:latin typeface="NanumSquare" pitchFamily="34" charset="0"/>
                <a:cs typeface="NanumSquare" pitchFamily="34" charset="0"/>
              </a:rPr>
              <a:t>사용 라이브러리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Pytorch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numpy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librosa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RawNet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06069" y="3516959"/>
            <a:ext cx="6840949" cy="4285422"/>
            <a:chOff x="10906069" y="3516959"/>
            <a:chExt cx="6840949" cy="428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6069" y="3516959"/>
              <a:ext cx="6840949" cy="428542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753893" y="7962698"/>
            <a:ext cx="1717951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afd485"/>
                </a:solidFill>
                <a:latin typeface="NanumSquare ExtraBold" pitchFamily="34" charset="0"/>
                <a:cs typeface="NanumSquare ExtraBold" pitchFamily="34" charset="0"/>
              </a:rPr>
              <a:t>Previous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512781" y="7962698"/>
            <a:ext cx="1717951" cy="5285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Present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521223" y="3516959"/>
            <a:ext cx="6384846" cy="4285422"/>
            <a:chOff x="4521223" y="3516959"/>
            <a:chExt cx="6384846" cy="428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1223" y="3516959"/>
              <a:ext cx="6384846" cy="4285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 - pad, parse_input (데이터 전처리 과정)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830476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input : audio data, sampling할 길이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Output : padded_x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(원하는 길이만큼 오디오 데이터를 자르기)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 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input : audio file path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(판별하고자하는 오디오 파일 경로)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Output : 전처리된 오디오 데이터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085432" y="4062993"/>
            <a:ext cx="10200283" cy="6288422"/>
            <a:chOff x="8085432" y="4062993"/>
            <a:chExt cx="10200283" cy="6288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5432" y="4062993"/>
              <a:ext cx="10200283" cy="62884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1981" y="6378713"/>
            <a:ext cx="12184056" cy="3907001"/>
            <a:chOff x="1331981" y="6378713"/>
            <a:chExt cx="12184056" cy="39070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981" y="6378713"/>
              <a:ext cx="12184056" cy="39070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 - parse_input (데이터 전처리 과정)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31981" y="2501086"/>
            <a:ext cx="20260352" cy="830476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 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input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audio file 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받으면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cut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얼마만큼의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샘플을 기준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으로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오디오를 자르고 싶은지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현재는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64600 sample로 4초간의 오디오로 판단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librosa.load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함수를 통해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X에는 넘파이 형식으로 변환된 오디오 데이터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를,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fs에는 Sample rate(초당 샘플링 횟수)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저장한다.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938775" y="8164685"/>
            <a:ext cx="12346939" cy="456087"/>
            <a:chOff x="5938775" y="8164685"/>
            <a:chExt cx="12346939" cy="4560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775" y="8164685"/>
              <a:ext cx="12346939" cy="4560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4216340"/>
            <a:ext cx="9142857" cy="1560000"/>
            <a:chOff x="9142857" y="4216340"/>
            <a:chExt cx="9142857" cy="156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4216340"/>
              <a:ext cx="9142857" cy="156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09598" y="4504648"/>
            <a:ext cx="2511618" cy="1043546"/>
            <a:chOff x="6409598" y="4504648"/>
            <a:chExt cx="2511618" cy="10435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780000">
              <a:off x="6409598" y="4504648"/>
              <a:ext cx="2511618" cy="1043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5999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Functions - parse_input (데이터 전처리 과정)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58158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parse_ input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pad 함수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위에서 선언한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X와 cut을 파라미터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로 넣어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오디오를 자르고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Tensor()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통한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 형식으로 형변환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5.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Tensor 형식의 데이터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unsqueeze 한 후 결과로 리턴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4817212"/>
            <a:ext cx="9736779" cy="3122245"/>
            <a:chOff x="1331981" y="4817212"/>
            <a:chExt cx="9736779" cy="31222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4817212"/>
              <a:ext cx="9736779" cy="31222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9573" y="7939457"/>
            <a:ext cx="7236657" cy="1592064"/>
            <a:chOff x="1339573" y="7939457"/>
            <a:chExt cx="7236657" cy="15920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73" y="7939457"/>
              <a:ext cx="7236657" cy="15920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6421" y="6649234"/>
            <a:ext cx="12358458" cy="610498"/>
            <a:chOff x="5926421" y="6649234"/>
            <a:chExt cx="12358458" cy="6104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6421" y="6649234"/>
              <a:ext cx="12358458" cy="6104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76230" y="7938055"/>
            <a:ext cx="7668555" cy="1593466"/>
            <a:chOff x="8576230" y="7938055"/>
            <a:chExt cx="7668555" cy="15934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6230" y="7938055"/>
              <a:ext cx="7668555" cy="15934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4943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- 모델을 로드하기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load model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config_path에 yaml 모델 설정파일 주소를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model_path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학습이 완료된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pth 형식의 모델 파일 주소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라이브러리를 통해 모델 설정 파일 불러와서  parser1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RawNet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라이브러리를 통해 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설정파일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을 토대로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모델을 로드해서 model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701086"/>
            <a:ext cx="10290034" cy="3590480"/>
            <a:chOff x="1331981" y="5701086"/>
            <a:chExt cx="10290034" cy="35904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701086"/>
              <a:ext cx="10290034" cy="3590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2810" y="628053"/>
            <a:ext cx="7244783" cy="4943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1723" y="540002"/>
            <a:ext cx="918371" cy="79999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331981" y="1521990"/>
            <a:ext cx="20819082" cy="12126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500" dirty="0" smtClean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load model - 모델을 로드하기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1981" y="2501086"/>
            <a:ext cx="20260352" cy="74666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load model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config_path에 yaml 모델 설정파일 주소를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model_path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에 학습이 완료된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pth 형식의 모델 파일 주소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를 저장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3.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라이브러리를 통해 모델 설정 파일 불러와서  parser1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4.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RawNet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 라이브러리를 통해 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yaml 설정파일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을 토대로 </a:t>
            </a:r>
            <a:r>
              <a:rPr lang="en-US" sz="31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모델을 로드해서 model 변수에 저장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31981" y="5701086"/>
            <a:ext cx="10290034" cy="3590480"/>
            <a:chOff x="1331981" y="5701086"/>
            <a:chExt cx="10290034" cy="35904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81" y="5701086"/>
              <a:ext cx="10290034" cy="3590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2022-11-28T14:00:00Z</dcterms:created>
  <dcterms:modified xsi:type="dcterms:W3CDTF">2022-11-28T14:00:00Z</dcterms:modified>
</cp:coreProperties>
</file>