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810" y="3210181"/>
            <a:ext cx="14553630" cy="41666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Research </a:t>
            </a:r>
            <a:r>
              <a:rPr lang="en-US" sz="8400" dirty="0" smtClean="0">
                <a:solidFill>
                  <a:srgbClr val="3b7ddd"/>
                </a:solidFill>
                <a:latin typeface="NanumSquare Light" pitchFamily="34" charset="0"/>
                <a:cs typeface="NanumSquare Light" pitchFamily="34" charset="0"/>
              </a:rPr>
              <a:t>REPORT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8400" dirty="0" smtClean="0">
                <a:solidFill>
                  <a:srgbClr val="3b7ddd"/>
                </a:solidFill>
                <a:latin typeface="NanumSquare Light" pitchFamily="34" charset="0"/>
                <a:cs typeface="NanumSquare Light" pitchFamily="34" charset="0"/>
              </a:rPr>
              <a:t>22년 12월 05일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38500" y="2806552"/>
            <a:ext cx="5074541" cy="5352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2022 AI보안연구센터 인턴 미팅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999524" y="6247619"/>
            <a:ext cx="3933832" cy="822389"/>
            <a:chOff x="12999524" y="6247619"/>
            <a:chExt cx="3933832" cy="822389"/>
          </a:xfrm>
        </p:grpSpPr>
        <p:sp>
          <p:nvSpPr>
            <p:cNvPr id="11" name="Object 11"/>
            <p:cNvSpPr txBox="1"/>
            <p:nvPr/>
          </p:nvSpPr>
          <p:spPr>
            <a:xfrm>
              <a:off x="11032608" y="6247619"/>
              <a:ext cx="5900748" cy="53524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201a74"/>
                  </a:solidFill>
                  <a:latin typeface="NanumSquare" pitchFamily="34" charset="0"/>
                  <a:cs typeface="NanumSquare" pitchFamily="34" charset="0"/>
                </a:rPr>
                <a:t>20170622</a:t>
              </a:r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3030585" y="6674924"/>
              <a:ext cx="3826532" cy="59262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201a74"/>
                  </a:solidFill>
                  <a:latin typeface="NanumSquare ExtraBold" pitchFamily="34" charset="0"/>
                  <a:cs typeface="NanumSquare ExtraBold" pitchFamily="34" charset="0"/>
                </a:rPr>
                <a:t>이종헌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Next Week Task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8111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04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21403209" cy="12027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Next Week Task- 안드로이드에서 오디오 전처리 진행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88429" y="2323848"/>
            <a:ext cx="21856958" cy="32055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완료된 작업 -&gt;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모델 경량화, 안드로이드에 AI 모델 로드하기, 안드로이드에서 오디오 처리과정 분석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900" dirty="0" smtClean="0">
                <a:solidFill>
                  <a:srgbClr val="595959"/>
                </a:solidFill>
                <a:latin typeface="Noto Sans CJK KR Regular" pitchFamily="34" charset="0"/>
                <a:cs typeface="Noto Sans CJK KR Regular" pitchFamily="34" charset="0"/>
              </a:rPr>
              <a:t>금주부터 안드로이드에서 오디오 전처리 과정 진행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602847" y="4004803"/>
            <a:ext cx="1247486" cy="1247486"/>
            <a:chOff x="10602847" y="4004803"/>
            <a:chExt cx="1247486" cy="12474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2847" y="4004803"/>
              <a:ext cx="1247486" cy="124748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602847" y="5511336"/>
            <a:ext cx="2051921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Audio Data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372426" y="4004803"/>
            <a:ext cx="1366943" cy="1366943"/>
            <a:chOff x="13372426" y="4004803"/>
            <a:chExt cx="1366943" cy="13669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72426" y="4004803"/>
              <a:ext cx="1366943" cy="136694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372426" y="5511336"/>
            <a:ext cx="2207129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데이터 전처리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436571" y="4172422"/>
            <a:ext cx="1422724" cy="1422724"/>
            <a:chOff x="16436571" y="4172422"/>
            <a:chExt cx="1422724" cy="14227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6571" y="4172422"/>
              <a:ext cx="1422724" cy="14227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6436571" y="5689117"/>
            <a:ext cx="2316943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AI 모델에 넣기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5804697" y="6722037"/>
            <a:ext cx="1616834" cy="1616834"/>
            <a:chOff x="15804697" y="6722037"/>
            <a:chExt cx="1616834" cy="16168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9660000">
              <a:off x="15804697" y="6722037"/>
              <a:ext cx="1616834" cy="16168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48199" y="6846983"/>
            <a:ext cx="1366943" cy="1366943"/>
            <a:chOff x="3048199" y="6846983"/>
            <a:chExt cx="1366943" cy="1366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8199" y="6846983"/>
              <a:ext cx="1366943" cy="136694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011199" y="8371387"/>
            <a:ext cx="2207129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데이터 전처리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314679" y="6645078"/>
            <a:ext cx="1770752" cy="1770752"/>
            <a:chOff x="6314679" y="6645078"/>
            <a:chExt cx="1770752" cy="17707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14679" y="6645078"/>
              <a:ext cx="1770752" cy="177075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481838" y="8371390"/>
            <a:ext cx="2207129" cy="5790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모델 경량화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0128947" y="6819093"/>
            <a:ext cx="1422724" cy="1422724"/>
            <a:chOff x="10128947" y="6819093"/>
            <a:chExt cx="1422724" cy="14227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28947" y="6819093"/>
              <a:ext cx="1422724" cy="142272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068000" y="8549162"/>
            <a:ext cx="2875143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AI 모델 로드하기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8750476" y="7138073"/>
            <a:ext cx="784762" cy="784762"/>
            <a:chOff x="8750476" y="7138073"/>
            <a:chExt cx="784762" cy="78476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50476" y="7138073"/>
              <a:ext cx="784762" cy="7847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88095" y="7138073"/>
            <a:ext cx="784762" cy="784762"/>
            <a:chOff x="12288095" y="7138073"/>
            <a:chExt cx="784762" cy="78476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88095" y="7138073"/>
              <a:ext cx="784762" cy="7847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464424" y="6671069"/>
            <a:ext cx="1718771" cy="1718771"/>
            <a:chOff x="13464424" y="6671069"/>
            <a:chExt cx="1718771" cy="17187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64424" y="6671069"/>
              <a:ext cx="1718771" cy="171877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3680069" y="8564406"/>
            <a:ext cx="2022650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Assemble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2183842" y="4490384"/>
            <a:ext cx="784762" cy="784762"/>
            <a:chOff x="12183842" y="4490384"/>
            <a:chExt cx="784762" cy="78476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83842" y="4490384"/>
              <a:ext cx="784762" cy="78476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193165" y="4490384"/>
            <a:ext cx="784762" cy="784762"/>
            <a:chOff x="15193165" y="4490384"/>
            <a:chExt cx="784762" cy="78476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93165" y="4490384"/>
              <a:ext cx="784762" cy="78476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837270" y="7212840"/>
            <a:ext cx="784762" cy="784762"/>
            <a:chOff x="4837270" y="7212840"/>
            <a:chExt cx="784762" cy="78476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37270" y="7212840"/>
              <a:ext cx="784762" cy="78476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9619665" y="3987668"/>
            <a:ext cx="1557143" cy="5285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18a8f1"/>
                </a:solidFill>
                <a:latin typeface="NanumSquare ExtraBold" pitchFamily="34" charset="0"/>
                <a:cs typeface="NanumSquare ExtraBold" pitchFamily="34" charset="0"/>
              </a:rPr>
              <a:t>Python3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2251600" y="6494610"/>
            <a:ext cx="3800143" cy="5285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fc5230"/>
                </a:solidFill>
                <a:latin typeface="NanumSquare ExtraBold" pitchFamily="34" charset="0"/>
                <a:cs typeface="NanumSquare ExtraBold" pitchFamily="34" charset="0"/>
              </a:rPr>
              <a:t>JAVA - Android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5924427" y="6015658"/>
            <a:ext cx="6171429" cy="3702857"/>
            <a:chOff x="5924427" y="6015658"/>
            <a:chExt cx="6171429" cy="370285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4427" y="6015658"/>
              <a:ext cx="6171429" cy="3702857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8491094" y="6306218"/>
            <a:ext cx="1557143" cy="8111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18a8f1"/>
                </a:solidFill>
                <a:latin typeface="NanumSquare ExtraBold" pitchFamily="34" charset="0"/>
                <a:cs typeface="NanumSquare ExtraBold" pitchFamily="34" charset="0"/>
              </a:rPr>
              <a:t>완료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849013" y="6236795"/>
            <a:ext cx="3068267" cy="2742253"/>
            <a:chOff x="1849013" y="6236795"/>
            <a:chExt cx="3068267" cy="274225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49013" y="6236795"/>
              <a:ext cx="3068267" cy="2742253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2473851" y="5511336"/>
            <a:ext cx="2911936" cy="8111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7db249"/>
                </a:solidFill>
                <a:latin typeface="NanumSquare ExtraBold" pitchFamily="34" charset="0"/>
                <a:cs typeface="NanumSquare ExtraBold" pitchFamily="34" charset="0"/>
              </a:rPr>
              <a:t>금주 진행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1981" y="6378713"/>
            <a:ext cx="12184056" cy="3907001"/>
            <a:chOff x="1331981" y="6378713"/>
            <a:chExt cx="12184056" cy="3907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81" y="6378713"/>
              <a:ext cx="12184056" cy="3907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이전 자료 - Reference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Functions - parse_input (데이터 전처리 과정)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31981" y="2501086"/>
            <a:ext cx="20260352" cy="830476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parse_ input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input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으로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audio file path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받으면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1.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cut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에 얼마만큼의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샘플을 기준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으로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오디오를 자르고 싶은지 변수에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현재는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64600 sample로 4초간의 오디오로 판단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2.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librosa.load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함수를 통해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X에는 넘파이 형식으로 변환된 오디오 데이터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를,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fs에는 Sample rate(초당 샘플링 횟수)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저장한다.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938775" y="8164685"/>
            <a:ext cx="12346939" cy="456087"/>
            <a:chOff x="5938775" y="8164685"/>
            <a:chExt cx="12346939" cy="4560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8775" y="8164685"/>
              <a:ext cx="12346939" cy="4560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216340"/>
            <a:ext cx="9142857" cy="1560000"/>
            <a:chOff x="9142857" y="4216340"/>
            <a:chExt cx="9142857" cy="1560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4216340"/>
              <a:ext cx="9142857" cy="1560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09598" y="4504648"/>
            <a:ext cx="2511618" cy="1043546"/>
            <a:chOff x="6409598" y="4504648"/>
            <a:chExt cx="2511618" cy="10435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80000">
              <a:off x="6409598" y="4504648"/>
              <a:ext cx="2511618" cy="10435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Functions - parse_input (데이터 전처리 과정)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331981" y="2501086"/>
            <a:ext cx="20260352" cy="58158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parse_ input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3.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pad 함수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에 위에서 선언한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X와 cut을 파라미터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로 넣어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오디오를 자르고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4.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Tensor()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통한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Tensor 형식으로 형변환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5.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Tensor 형식의 데이터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unsqueeze 한 후 결과로 리턴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31981" y="4817212"/>
            <a:ext cx="9736779" cy="3122245"/>
            <a:chOff x="1331981" y="4817212"/>
            <a:chExt cx="9736779" cy="31222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81" y="4817212"/>
              <a:ext cx="9736779" cy="31222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9573" y="7939457"/>
            <a:ext cx="7236657" cy="1592064"/>
            <a:chOff x="1339573" y="7939457"/>
            <a:chExt cx="7236657" cy="15920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573" y="7939457"/>
              <a:ext cx="7236657" cy="15920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26421" y="6649234"/>
            <a:ext cx="12358458" cy="610498"/>
            <a:chOff x="5926421" y="6649234"/>
            <a:chExt cx="12358458" cy="6104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6421" y="6649234"/>
              <a:ext cx="12358458" cy="6104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76230" y="7938055"/>
            <a:ext cx="7668555" cy="1593466"/>
            <a:chOff x="8576230" y="7938055"/>
            <a:chExt cx="7668555" cy="15934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6230" y="7938055"/>
              <a:ext cx="7668555" cy="159346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이전 자료 - Reference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load model - 모델을 로드하기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331981" y="2501086"/>
            <a:ext cx="20260352" cy="74666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load model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1.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config_path에 yaml 모델 설정파일 주소를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2.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model_path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에 학습이 완료된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pth 형식의 모델 파일 주소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저장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3.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yaml 라이브러리를 통해 모델 설정 파일 불러와서  parser1 변수에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4.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RawNet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라이브러리를 통해 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yaml 설정파일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을 토대로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모델을 로드해서 model 변수에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31981" y="5701086"/>
            <a:ext cx="10290034" cy="3590480"/>
            <a:chOff x="1331981" y="5701086"/>
            <a:chExt cx="10290034" cy="35904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81" y="5701086"/>
              <a:ext cx="10290034" cy="359048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이전 자료 - Reference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load model - 모델을 로드하기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331981" y="2501086"/>
            <a:ext cx="20260352" cy="74666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load model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1.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config_path에 yaml 모델 설정파일 주소를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2.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model_path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에 학습이 완료된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pth 형식의 모델 파일 주소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저장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3.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yaml 라이브러리를 통해 모델 설정 파일 불러와서  parser1 변수에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4.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RawNet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라이브러리를 통해 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yaml 설정파일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을 토대로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모델을 로드해서 model 변수에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31981" y="5701086"/>
            <a:ext cx="10290034" cy="3590480"/>
            <a:chOff x="1331981" y="5701086"/>
            <a:chExt cx="10290034" cy="35904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81" y="5701086"/>
              <a:ext cx="10290034" cy="359048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이전 자료 - Reference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모델 실행하기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331981" y="2501086"/>
            <a:ext cx="20260352" cy="74666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Implement 모델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1.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model.eval()를 통해 모듈을 evaluation mode로 전환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2.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wav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변수에 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판별하고 싶은 오디오 파일 주소 저장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3.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parse_input(wav)를 통해 오디오를 전처리하고 결과를 x_inp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4.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x_inp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 를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파라미터로 모델에 넣어서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결과값을 도출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5. 도출된 결과를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real인지 fake인지 Convert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함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31981" y="5907752"/>
            <a:ext cx="10389953" cy="4377962"/>
            <a:chOff x="1331981" y="5907752"/>
            <a:chExt cx="10389953" cy="43779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81" y="5907752"/>
              <a:ext cx="10389953" cy="437796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이전 자료 - Reference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Android Conversion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331981" y="2501086"/>
            <a:ext cx="20260352" cy="18285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Phuc님이 작성하신 Android Conversion code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결과로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btsdetect.ptl 모델 파일 하나를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리턴한다.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672918" y="1521990"/>
            <a:ext cx="7479518" cy="8168421"/>
            <a:chOff x="9672918" y="1521990"/>
            <a:chExt cx="7479518" cy="81684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2918" y="1521990"/>
              <a:ext cx="7479518" cy="816842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이전 자료 - Reference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61723" y="0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reference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61723" y="399990"/>
            <a:ext cx="7655059" cy="3976779"/>
            <a:chOff x="561723" y="399990"/>
            <a:chExt cx="7655059" cy="39767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723" y="399990"/>
              <a:ext cx="7655059" cy="3976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1723" y="4376769"/>
            <a:ext cx="9327343" cy="5908945"/>
            <a:chOff x="561723" y="4376769"/>
            <a:chExt cx="9327343" cy="59089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23" y="4376769"/>
              <a:ext cx="9327343" cy="5908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61723" y="0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reference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8654" y="489083"/>
            <a:ext cx="8853791" cy="4653774"/>
            <a:chOff x="578654" y="489083"/>
            <a:chExt cx="8853791" cy="46537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654" y="489083"/>
              <a:ext cx="8853791" cy="46537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1723" y="5193651"/>
            <a:ext cx="8955347" cy="2546933"/>
            <a:chOff x="561723" y="5193651"/>
            <a:chExt cx="8955347" cy="25469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23" y="5193651"/>
              <a:ext cx="8955347" cy="2546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Task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9119156" cy="121490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Task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74742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Deepfake Voice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 탐지의 이해 및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경량화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를 통해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안드로이드 앱으로 구현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1.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Deepfake Voice를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탐지하는 모델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을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이해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하고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2.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딥러닝 모델을 경량화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하여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3.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안드로이드 앱으로 구현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870899" y="540002"/>
            <a:ext cx="6166779" cy="9745713"/>
            <a:chOff x="9870899" y="540002"/>
            <a:chExt cx="6166779" cy="97457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0899" y="540002"/>
              <a:ext cx="6166779" cy="9745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Task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19487743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Task- This week Goal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91707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새롭게 Phuc님이 만든 Deepfake Voice 탐지 모델을 안드로이드에서 구현해봐라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900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새로 받은 코드들을 분석완료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900" b="1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이번 주는 Phuc님이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900" b="1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Pytorch Speech Recognition Repo를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900" b="1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분석하고 실제로 자신의 코드를 적용해봐라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900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-&gt; 이번주는 </a:t>
            </a:r>
            <a:r>
              <a:rPr lang="en-US" sz="3900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안드로이드에서 오디오</a:t>
            </a:r>
            <a:r>
              <a:rPr lang="en-US" sz="3900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를 받는 방법에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900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대해서 파악하고</a:t>
            </a:r>
            <a:r>
              <a:rPr lang="en-US" sz="3900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, 모델을 임포트 해보는 작업까지 완료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832804" y="3118445"/>
            <a:ext cx="4452910" cy="7037188"/>
            <a:chOff x="13832804" y="3118445"/>
            <a:chExt cx="4452910" cy="70371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32804" y="3118445"/>
              <a:ext cx="4452910" cy="7037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11618872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Base Code - android-demo-app/SpeechRecognition/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22615700" cy="12027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Base Code - android-demo-app/SpeechRecognition/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60487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Pytorch 공식 Github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에서 운영하고 있는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Pytorch android-demo-app Repo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에서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SpeechRecognition을 Base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로 참고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Pytorch Speech Recognition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1. ptl 형식의 STT 모델을 Android에 로드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2. Android에서의 오디오를 버퍼로 받아드려 floatInputBuffer 변수에 저장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86680"/>
            <a:ext cx="8152953" cy="7961868"/>
            <a:chOff x="0" y="2286680"/>
            <a:chExt cx="8152953" cy="79618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86680"/>
              <a:ext cx="8152953" cy="79618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82810" y="628053"/>
            <a:ext cx="11618872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Base Code - android-demo-app/SpeechRecognition/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31981" y="1521990"/>
            <a:ext cx="22615700" cy="12027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android-demo-app/SpeechRecognition/- 코드 분석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415693" y="3210703"/>
            <a:ext cx="14805032" cy="91149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Module mModuleEncoder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 :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파이토치 모델을 참조하는 객체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int AUDIO_LEN_IN_SECOND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 :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몇 초간 녹음할 것인지 지정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int SAMPLE_RATE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 :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샘플링(Sampling), 초당 몇 개의 디지털 신호를 뽑아낼지 지정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int RECORDING_LENGTH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 :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모델(Model)에 인풋(Input)으로 들어갈 배열의 길이.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11618872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Base Code - android-demo-app/SpeechRecognition/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22615700" cy="12027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android-demo-app/SpeechRecognition/- 코드 분석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152952" y="2286676"/>
            <a:ext cx="15199141" cy="1022996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int bufferSize :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녹음한 소리에서 한번에 몇 개의 디지털 데이터를 버퍼에 담아올지 결정합니다.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여기서 </a:t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AudioRecord.getMinBufferSize</a:t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를 이용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while문에서 위에서 정한 버퍼 사이즈만큼씩 가져와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short[] recordingBuffer</a:t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 에 추가합니다.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이 배열의 길이는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RECORDING_LENGTH = SAMPLE_RATE * AUDIO_LEN_IN_SECOND;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으로 위에서 정의해 놓았습니다.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이 배열을 12초간 채우는 것입니다.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58326" y="2323846"/>
            <a:ext cx="7036301" cy="7961868"/>
            <a:chOff x="558326" y="2323846"/>
            <a:chExt cx="7036301" cy="79618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326" y="2323846"/>
              <a:ext cx="7036301" cy="7961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11618872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Base Code - android-demo-app/SpeechRecognition/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22615700" cy="12027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android-demo-app/SpeechRecognition/- 코드 분석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152952" y="2286676"/>
            <a:ext cx="15199141" cy="833449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이렇게 추출한 12초짜리 short형 recoringBuffer 배열은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모델에 들어가기 적합하도록 표준화(Standardization)를 수행합니다.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(표준화는 데이터를 -1. ~ 1.  사이의 수로 변환)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표준화한 배열을 floatInputBuffer에 저장합니다.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이것을 recognize의 파라미터로 넣어줍니다.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recognize() 메서드는 녹음한 내용을 모델이 넣고 output을 반환하는 메서드입니다.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0" y="2323846"/>
            <a:ext cx="7594627" cy="4723488"/>
            <a:chOff x="0" y="2323846"/>
            <a:chExt cx="7594627" cy="47234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23846"/>
              <a:ext cx="7594627" cy="4723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11618872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Base Code - android-demo-app/SpeechRecognition/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22615700" cy="12027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android-demo-app/SpeechRecognition/- 코드 분석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152952" y="2286676"/>
            <a:ext cx="15199141" cy="841811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recognize() 메서드는 assets 폴더에서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모델 파일(wav2vec2.pt) 를 불러 온뒤,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mModuleencoder에 모듈을 로드합니다.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Tesnor.allocateFloatBuffer와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Tensor.fromBlob를 통해 Tensor 형태로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오디오 버퍼를 변환하고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mModuleEncoder.forward에 해당 변수를 넣어서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2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결과값을 도출받습니다.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2815" y="2323846"/>
            <a:ext cx="7571813" cy="5377084"/>
            <a:chOff x="22815" y="2323846"/>
            <a:chExt cx="7571813" cy="53770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15" y="2323846"/>
              <a:ext cx="7571813" cy="5377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07418" y="2273393"/>
            <a:ext cx="11378296" cy="5738928"/>
            <a:chOff x="6907418" y="2273393"/>
            <a:chExt cx="11378296" cy="5738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7418" y="2273393"/>
              <a:ext cx="11378296" cy="57389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Android에 모델 로드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561723" y="540002"/>
            <a:ext cx="918371" cy="7999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31981" y="1521990"/>
            <a:ext cx="20819082" cy="131428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Load ptl Pytorch Model on  Android 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003505" y="8191867"/>
            <a:ext cx="12311797" cy="248083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Phuc이 작성한 Android Conversion 이라는 코드를 통해 "btsdetect.ptl" 이라는 Pytorch Model 생성 및 다운로드 -&gt; Android에 Load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81084" y="2398178"/>
            <a:ext cx="5526334" cy="6035339"/>
            <a:chOff x="1381084" y="2398178"/>
            <a:chExt cx="5526334" cy="60353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084" y="2398178"/>
              <a:ext cx="5526334" cy="6035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2022-12-05T14:18:04Z</dcterms:created>
  <dcterms:modified xsi:type="dcterms:W3CDTF">2022-12-05T14:18:04Z</dcterms:modified>
</cp:coreProperties>
</file>