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278240" y="2751120"/>
            <a:ext cx="58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20120" cy="195732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pPr algn="ctr"/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83B47E7C-DEEB-4986-86A1-DDA7B43AB260}" type="slidenum">
              <a:rPr b="0" lang="en" sz="1000" spc="-1" strike="noStrike">
                <a:solidFill>
                  <a:srgbClr val="666666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86000"/>
          </a:bodyPr>
          <a:p>
            <a:pPr algn="ctr"/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54B6E5CB-2DF4-4CAB-B080-D9935C24BE1F}" type="slidenum">
              <a:rPr b="0" lang="en" sz="1000" spc="-1" strike="noStrike">
                <a:solidFill>
                  <a:srgbClr val="666666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86000"/>
          </a:bodyPr>
          <a:p>
            <a:pPr algn="ctr"/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F425E767-D652-4F61-8D53-C0889AA0A04E}" type="slidenum">
              <a:rPr b="0" lang="en" sz="1000" spc="-1" strike="noStrike">
                <a:solidFill>
                  <a:srgbClr val="666666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" sz="54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Cp476 Final Project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11760" y="3165840"/>
            <a:ext cx="8520120" cy="733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</a:pPr>
            <a:r>
              <a:rPr b="0" lang="en" sz="2400" spc="-1" strike="noStrike">
                <a:solidFill>
                  <a:srgbClr val="666666"/>
                </a:solidFill>
                <a:latin typeface="Proxima Nova"/>
                <a:ea typeface="Proxima Nova"/>
              </a:rPr>
              <a:t>Warehouse management System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Client added confirmation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Google Shape;117;p22" descr=""/>
          <p:cNvPicPr/>
          <p:nvPr/>
        </p:nvPicPr>
        <p:blipFill>
          <a:blip r:embed="rId1"/>
          <a:stretch/>
        </p:blipFill>
        <p:spPr>
          <a:xfrm>
            <a:off x="311760" y="1263240"/>
            <a:ext cx="8831880" cy="305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Search cars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Google Shape;124;p23" descr=""/>
          <p:cNvPicPr/>
          <p:nvPr/>
        </p:nvPicPr>
        <p:blipFill>
          <a:blip r:embed="rId1"/>
          <a:stretch/>
        </p:blipFill>
        <p:spPr>
          <a:xfrm>
            <a:off x="0" y="1223280"/>
            <a:ext cx="9143640" cy="319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Search result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Google Shape;131;p24" descr=""/>
          <p:cNvPicPr/>
          <p:nvPr/>
        </p:nvPicPr>
        <p:blipFill>
          <a:blip r:embed="rId1"/>
          <a:stretch/>
        </p:blipFill>
        <p:spPr>
          <a:xfrm>
            <a:off x="0" y="1230120"/>
            <a:ext cx="9143640" cy="330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Calculate container size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Google Shape;138;p25" descr=""/>
          <p:cNvPicPr/>
          <p:nvPr/>
        </p:nvPicPr>
        <p:blipFill>
          <a:blip r:embed="rId1"/>
          <a:stretch/>
        </p:blipFill>
        <p:spPr>
          <a:xfrm>
            <a:off x="0" y="1152360"/>
            <a:ext cx="9143640" cy="337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Container calculator result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Google Shape;145;p26" descr=""/>
          <p:cNvPicPr/>
          <p:nvPr/>
        </p:nvPicPr>
        <p:blipFill>
          <a:blip r:embed="rId1"/>
          <a:stretch/>
        </p:blipFill>
        <p:spPr>
          <a:xfrm>
            <a:off x="461160" y="1313280"/>
            <a:ext cx="8241120" cy="328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View cars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Google Shape;158;p28" descr=""/>
          <p:cNvPicPr/>
          <p:nvPr/>
        </p:nvPicPr>
        <p:blipFill>
          <a:blip r:embed="rId1"/>
          <a:stretch/>
        </p:blipFill>
        <p:spPr>
          <a:xfrm>
            <a:off x="0" y="1243800"/>
            <a:ext cx="9143640" cy="332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Group Members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Faiq Ahmed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Ryan Jiffri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CA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Abdirahman Yassin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Ismail Kabar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41000" y="3657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Project Objectives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000000"/>
                </a:solidFill>
                <a:latin typeface="Calibri"/>
                <a:ea typeface="Calibri"/>
              </a:rPr>
              <a:t>Easily insert data into a database for cars and clients and ability to modify/see data at a glance.We will also be using an algorithm to calculate the size of a container for the car shipment. It will recommend a minimum container size depending on the length of vehicles shipped.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Main Features and Pages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Features include: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15000"/>
              </a:lnSpc>
              <a:spcBef>
                <a:spcPts val="1199"/>
              </a:spcBef>
              <a:buClr>
                <a:srgbClr val="666666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Log in (required to view other pages or use other features)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15000"/>
              </a:lnSpc>
              <a:spcBef>
                <a:spcPts val="1199"/>
              </a:spcBef>
              <a:buClr>
                <a:srgbClr val="666666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View Cars ,edit and delete cars.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15000"/>
              </a:lnSpc>
              <a:spcBef>
                <a:spcPts val="1199"/>
              </a:spcBef>
              <a:buClr>
                <a:srgbClr val="666666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View Clients ,insert Clients ,edit clients and delete Clients.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15000"/>
              </a:lnSpc>
              <a:spcBef>
                <a:spcPts val="1199"/>
              </a:spcBef>
              <a:buClr>
                <a:srgbClr val="666666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Calculator for minimum container size 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15000"/>
              </a:lnSpc>
              <a:spcBef>
                <a:spcPts val="1199"/>
              </a:spcBef>
              <a:buClr>
                <a:srgbClr val="666666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Search cars by vin,make,model or year.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Sample Pages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Google Shape;82;p17" descr=""/>
          <p:cNvPicPr/>
          <p:nvPr/>
        </p:nvPicPr>
        <p:blipFill>
          <a:blip r:embed="rId1"/>
          <a:stretch/>
        </p:blipFill>
        <p:spPr>
          <a:xfrm>
            <a:off x="311760" y="1151640"/>
            <a:ext cx="8240760" cy="402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Navigator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Google Shape;89;p18" descr=""/>
          <p:cNvPicPr/>
          <p:nvPr/>
        </p:nvPicPr>
        <p:blipFill>
          <a:blip r:embed="rId1"/>
          <a:srcRect l="0" t="0" r="0" b="21592"/>
          <a:stretch/>
        </p:blipFill>
        <p:spPr>
          <a:xfrm>
            <a:off x="0" y="1285920"/>
            <a:ext cx="9143640" cy="309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Add cars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Google Shape;96;p19" descr=""/>
          <p:cNvPicPr/>
          <p:nvPr/>
        </p:nvPicPr>
        <p:blipFill>
          <a:blip r:embed="rId1"/>
          <a:stretch/>
        </p:blipFill>
        <p:spPr>
          <a:xfrm>
            <a:off x="0" y="1017720"/>
            <a:ext cx="9143640" cy="435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Update cars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Google Shape;103;p20" descr=""/>
          <p:cNvPicPr/>
          <p:nvPr/>
        </p:nvPicPr>
        <p:blipFill>
          <a:blip r:embed="rId1"/>
          <a:stretch/>
        </p:blipFill>
        <p:spPr>
          <a:xfrm>
            <a:off x="0" y="1166040"/>
            <a:ext cx="9143640" cy="308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Add clients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Google Shape;110;p21" descr=""/>
          <p:cNvPicPr/>
          <p:nvPr/>
        </p:nvPicPr>
        <p:blipFill>
          <a:blip r:embed="rId1"/>
          <a:stretch/>
        </p:blipFill>
        <p:spPr>
          <a:xfrm>
            <a:off x="311760" y="1388160"/>
            <a:ext cx="8211240" cy="330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LibreOffice/6.4.4.2$Windows_X86_64 LibreOffice_project/3d775be2011f3886db32dfd395a6a6d1ca2630ff</Application>
  <Words>173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2021-04-10T23:45:06Z</dcterms:modified>
  <cp:revision>13</cp:revision>
  <dc:subject/>
  <dc:title>Cp476 Final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