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88F93-7A1C-48DF-8944-AB635E82D989}" v="86" dt="2022-10-18T23:48:22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8392-431E-46E9-91FF-8104FE9A9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04799"/>
            <a:ext cx="9418320" cy="1222513"/>
          </a:xfrm>
        </p:spPr>
        <p:txBody>
          <a:bodyPr>
            <a:normAutofit/>
          </a:bodyPr>
          <a:lstStyle/>
          <a:p>
            <a:r>
              <a:rPr lang="en-US" sz="6000" dirty="0" err="1"/>
              <a:t>Kelompok</a:t>
            </a:r>
            <a:r>
              <a:rPr lang="en-US" sz="6000" dirty="0"/>
              <a:t> 4</a:t>
            </a:r>
            <a:endParaRPr lang="en-ID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5958A-F122-4AB8-A55C-A183D7E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845366"/>
            <a:ext cx="9418320" cy="41446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 err="1"/>
              <a:t>Anggota</a:t>
            </a:r>
            <a:r>
              <a:rPr lang="en-US" sz="3200" dirty="0"/>
              <a:t> </a:t>
            </a:r>
            <a:r>
              <a:rPr lang="en-US" sz="3200" dirty="0" err="1"/>
              <a:t>Kelompok</a:t>
            </a:r>
            <a:r>
              <a:rPr lang="en-US" sz="3200" dirty="0"/>
              <a:t> :</a:t>
            </a:r>
          </a:p>
          <a:p>
            <a:r>
              <a:rPr lang="en-ID" sz="2800" dirty="0"/>
              <a:t>- </a:t>
            </a:r>
            <a:r>
              <a:rPr lang="en-ID" sz="2800" dirty="0" err="1"/>
              <a:t>Johardi</a:t>
            </a:r>
            <a:r>
              <a:rPr lang="en-ID" sz="2800" dirty="0"/>
              <a:t> Wardani </a:t>
            </a:r>
          </a:p>
          <a:p>
            <a:r>
              <a:rPr lang="en-ID" sz="2800" dirty="0"/>
              <a:t>- I Kadek Maha </a:t>
            </a:r>
            <a:r>
              <a:rPr lang="en-ID" sz="2800" dirty="0" err="1"/>
              <a:t>Gangga</a:t>
            </a:r>
          </a:p>
          <a:p>
            <a:r>
              <a:rPr lang="en-ID" sz="2800" dirty="0"/>
              <a:t>- I Kadek Jaya Darmika</a:t>
            </a:r>
          </a:p>
          <a:p>
            <a:r>
              <a:rPr lang="en-ID" sz="2800" dirty="0"/>
              <a:t>- Samsul Rizal</a:t>
            </a:r>
          </a:p>
          <a:p>
            <a:r>
              <a:rPr lang="en-ID" sz="2800" dirty="0"/>
              <a:t>- I Ketut </a:t>
            </a:r>
            <a:r>
              <a:rPr lang="en-ID" sz="2800" dirty="0" err="1"/>
              <a:t>Karmita</a:t>
            </a:r>
            <a:r>
              <a:rPr lang="en-ID" sz="2800" dirty="0"/>
              <a:t> </a:t>
            </a:r>
          </a:p>
          <a:p>
            <a:r>
              <a:rPr lang="en-ID" sz="2800" dirty="0"/>
              <a:t>- I Wayan Febri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5B3E5-1FF1-4549-AD01-712D7BFD05DC}"/>
              </a:ext>
            </a:extLst>
          </p:cNvPr>
          <p:cNvSpPr/>
          <p:nvPr/>
        </p:nvSpPr>
        <p:spPr>
          <a:xfrm>
            <a:off x="119270" y="1580318"/>
            <a:ext cx="5976730" cy="56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180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0193-0C66-4B45-9DA0-C6AF1B09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7078"/>
            <a:ext cx="9418320" cy="917712"/>
          </a:xfrm>
        </p:spPr>
        <p:txBody>
          <a:bodyPr>
            <a:normAutofit/>
          </a:bodyPr>
          <a:lstStyle/>
          <a:p>
            <a:r>
              <a:rPr lang="en-US" sz="5400" dirty="0" err="1"/>
              <a:t>Soal</a:t>
            </a:r>
            <a:endParaRPr lang="en-ID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5471-FF98-4CE5-A65D-6BE7114F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1709530"/>
            <a:ext cx="9418320" cy="3697356"/>
          </a:xfrm>
        </p:spPr>
        <p:txBody>
          <a:bodyPr>
            <a:normAutofit/>
          </a:bodyPr>
          <a:lstStyle/>
          <a:p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mempunyai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Masing-masing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mempunyai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pengawas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setidaknya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pegawai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Pegawai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ditugaskan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paling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pula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dibeberapa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Paling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pegawai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tugas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Tetapi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seorang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pegawai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libur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tugas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proyek</a:t>
            </a:r>
            <a:endParaRPr lang="en-ID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Tentukan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entitas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atribut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relasi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deskripsi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menggambar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ERDnya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D" sz="2400" dirty="0">
              <a:latin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D1C25-DB93-44A6-B210-CFAE43663EAB}"/>
              </a:ext>
            </a:extLst>
          </p:cNvPr>
          <p:cNvSpPr/>
          <p:nvPr/>
        </p:nvSpPr>
        <p:spPr>
          <a:xfrm>
            <a:off x="119270" y="1394790"/>
            <a:ext cx="5976730" cy="56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31B90-85D5-4C71-A246-1453ED0E0404}"/>
              </a:ext>
            </a:extLst>
          </p:cNvPr>
          <p:cNvSpPr/>
          <p:nvPr/>
        </p:nvSpPr>
        <p:spPr>
          <a:xfrm>
            <a:off x="0" y="6520068"/>
            <a:ext cx="11290852" cy="351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55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0193-0C66-4B45-9DA0-C6AF1B0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Entitas</a:t>
            </a:r>
            <a:endParaRPr lang="en-ID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3E635-ABA6-475A-A86F-E1DEC4959A83}"/>
              </a:ext>
            </a:extLst>
          </p:cNvPr>
          <p:cNvSpPr/>
          <p:nvPr/>
        </p:nvSpPr>
        <p:spPr>
          <a:xfrm>
            <a:off x="1261872" y="1691322"/>
            <a:ext cx="366793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3AB6B-B831-4770-BE96-AD2FEF0024C2}"/>
              </a:ext>
            </a:extLst>
          </p:cNvPr>
          <p:cNvSpPr txBox="1"/>
          <p:nvPr/>
        </p:nvSpPr>
        <p:spPr>
          <a:xfrm>
            <a:off x="1431235" y="2090172"/>
            <a:ext cx="4002156" cy="302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Kuat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/>
              <a:t>Bagian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Pengawas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Proyek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Pegawai</a:t>
            </a:r>
            <a:r>
              <a:rPr lang="en-US" sz="2800" dirty="0"/>
              <a:t> </a:t>
            </a:r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97909-C115-474E-ACDE-0458D34EB4FD}"/>
              </a:ext>
            </a:extLst>
          </p:cNvPr>
          <p:cNvSpPr txBox="1"/>
          <p:nvPr/>
        </p:nvSpPr>
        <p:spPr>
          <a:xfrm>
            <a:off x="6539948" y="2090172"/>
            <a:ext cx="4002156" cy="1089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Lemah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4F74-FEB2-4E8F-B4FD-B322A36950AF}"/>
              </a:ext>
            </a:extLst>
          </p:cNvPr>
          <p:cNvSpPr/>
          <p:nvPr/>
        </p:nvSpPr>
        <p:spPr>
          <a:xfrm>
            <a:off x="0" y="6520068"/>
            <a:ext cx="11290852" cy="351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D6687-5E84-4D63-8AF5-0145A662C76E}"/>
              </a:ext>
            </a:extLst>
          </p:cNvPr>
          <p:cNvSpPr/>
          <p:nvPr/>
        </p:nvSpPr>
        <p:spPr>
          <a:xfrm>
            <a:off x="-92765" y="-92765"/>
            <a:ext cx="424069" cy="696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6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0193-0C66-4B45-9DA0-C6AF1B0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Attribut</a:t>
            </a:r>
            <a:endParaRPr lang="en-ID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3E635-ABA6-475A-A86F-E1DEC4959A83}"/>
              </a:ext>
            </a:extLst>
          </p:cNvPr>
          <p:cNvSpPr/>
          <p:nvPr/>
        </p:nvSpPr>
        <p:spPr>
          <a:xfrm>
            <a:off x="1261872" y="1691322"/>
            <a:ext cx="366793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3AB6B-B831-4770-BE96-AD2FEF0024C2}"/>
              </a:ext>
            </a:extLst>
          </p:cNvPr>
          <p:cNvSpPr txBox="1"/>
          <p:nvPr/>
        </p:nvSpPr>
        <p:spPr>
          <a:xfrm>
            <a:off x="1086678" y="2090172"/>
            <a:ext cx="9395792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Berikut</a:t>
            </a:r>
            <a:r>
              <a:rPr lang="en-US" sz="2800" dirty="0"/>
              <a:t> attribute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masing</a:t>
            </a:r>
            <a:r>
              <a:rPr lang="en-US" sz="2800" dirty="0"/>
              <a:t> </a:t>
            </a:r>
            <a:r>
              <a:rPr lang="en-US" sz="2800" dirty="0" err="1"/>
              <a:t>masing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/>
              <a:t>Bagian			 =&gt;		</a:t>
            </a:r>
            <a:r>
              <a:rPr lang="en-US" sz="2800" u="sng" dirty="0" err="1"/>
              <a:t>idbagian</a:t>
            </a:r>
            <a:r>
              <a:rPr lang="en-US" sz="2800" dirty="0"/>
              <a:t>, </a:t>
            </a:r>
            <a:r>
              <a:rPr lang="en-US" sz="2800" dirty="0" err="1"/>
              <a:t>nama_bagian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Pengawas</a:t>
            </a:r>
            <a:r>
              <a:rPr lang="en-US" sz="2800" dirty="0"/>
              <a:t>		 =&gt;		</a:t>
            </a:r>
            <a:r>
              <a:rPr lang="en-US" sz="2800" u="sng" dirty="0" err="1"/>
              <a:t>idpengawas</a:t>
            </a:r>
            <a:r>
              <a:rPr lang="en-US" sz="2800" u="sng" dirty="0"/>
              <a:t>, </a:t>
            </a:r>
            <a:r>
              <a:rPr lang="en-US" sz="2800" u="sng" dirty="0" err="1"/>
              <a:t>nama_pengawas</a:t>
            </a:r>
            <a:endParaRPr lang="en-US" sz="2800" u="sng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Proyek</a:t>
            </a:r>
            <a:r>
              <a:rPr lang="en-US" sz="2800" dirty="0"/>
              <a:t>			 =&gt;		</a:t>
            </a:r>
            <a:r>
              <a:rPr lang="en-US" sz="2800" u="sng" dirty="0" err="1"/>
              <a:t>idproyek</a:t>
            </a:r>
            <a:r>
              <a:rPr lang="en-US" sz="2800" dirty="0"/>
              <a:t>, </a:t>
            </a:r>
            <a:r>
              <a:rPr lang="en-US" sz="2800" dirty="0" err="1"/>
              <a:t>alamat_proyek</a:t>
            </a:r>
            <a:endParaRPr lang="en-US" sz="2800" u="sng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Pegawai</a:t>
            </a:r>
            <a:r>
              <a:rPr lang="en-US" sz="2800" dirty="0"/>
              <a:t> 		 =&gt;		</a:t>
            </a:r>
            <a:r>
              <a:rPr lang="en-US" sz="2800" u="sng" dirty="0" err="1"/>
              <a:t>nopegawai</a:t>
            </a:r>
            <a:r>
              <a:rPr lang="en-US" sz="2800" dirty="0"/>
              <a:t>, </a:t>
            </a:r>
            <a:r>
              <a:rPr lang="en-US" sz="2800" dirty="0" err="1"/>
              <a:t>nama_pegawai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Tugas_proyek</a:t>
            </a:r>
            <a:r>
              <a:rPr lang="en-US" sz="2800" dirty="0"/>
              <a:t>	 =&gt;		</a:t>
            </a:r>
            <a:r>
              <a:rPr lang="en-US" sz="2800" dirty="0" err="1"/>
              <a:t>nopegawai</a:t>
            </a:r>
            <a:r>
              <a:rPr lang="en-US" sz="2800" dirty="0"/>
              <a:t>, </a:t>
            </a:r>
            <a:r>
              <a:rPr lang="en-US" sz="2800" dirty="0" err="1"/>
              <a:t>noproyek</a:t>
            </a:r>
            <a:endParaRPr lang="en-ID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4F74-FEB2-4E8F-B4FD-B322A36950AF}"/>
              </a:ext>
            </a:extLst>
          </p:cNvPr>
          <p:cNvSpPr/>
          <p:nvPr/>
        </p:nvSpPr>
        <p:spPr>
          <a:xfrm>
            <a:off x="0" y="6520068"/>
            <a:ext cx="11290852" cy="351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D6687-5E84-4D63-8AF5-0145A662C76E}"/>
              </a:ext>
            </a:extLst>
          </p:cNvPr>
          <p:cNvSpPr/>
          <p:nvPr/>
        </p:nvSpPr>
        <p:spPr>
          <a:xfrm>
            <a:off x="-92765" y="-92765"/>
            <a:ext cx="424069" cy="696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7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0193-0C66-4B45-9DA0-C6AF1B0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Relasi</a:t>
            </a:r>
            <a:endParaRPr lang="en-ID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3E635-ABA6-475A-A86F-E1DEC4959A83}"/>
              </a:ext>
            </a:extLst>
          </p:cNvPr>
          <p:cNvSpPr/>
          <p:nvPr/>
        </p:nvSpPr>
        <p:spPr>
          <a:xfrm>
            <a:off x="1261872" y="1691322"/>
            <a:ext cx="366793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3AB6B-B831-4770-BE96-AD2FEF0024C2}"/>
              </a:ext>
            </a:extLst>
          </p:cNvPr>
          <p:cNvSpPr txBox="1"/>
          <p:nvPr/>
        </p:nvSpPr>
        <p:spPr>
          <a:xfrm>
            <a:off x="6725478" y="1844006"/>
            <a:ext cx="939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Bagian =&gt; </a:t>
            </a:r>
            <a:r>
              <a:rPr lang="en-US" sz="2800" dirty="0" err="1"/>
              <a:t>Pegawai</a:t>
            </a:r>
            <a:endParaRPr lang="en-US" sz="2800" dirty="0"/>
          </a:p>
          <a:p>
            <a:endParaRPr lang="en-ID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4F74-FEB2-4E8F-B4FD-B322A36950AF}"/>
              </a:ext>
            </a:extLst>
          </p:cNvPr>
          <p:cNvSpPr/>
          <p:nvPr/>
        </p:nvSpPr>
        <p:spPr>
          <a:xfrm>
            <a:off x="0" y="6520068"/>
            <a:ext cx="11290852" cy="351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D6687-5E84-4D63-8AF5-0145A662C76E}"/>
              </a:ext>
            </a:extLst>
          </p:cNvPr>
          <p:cNvSpPr/>
          <p:nvPr/>
        </p:nvSpPr>
        <p:spPr>
          <a:xfrm>
            <a:off x="-92765" y="-92765"/>
            <a:ext cx="424069" cy="696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3A7CC-ADC6-4B3D-A596-B981763CF7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6" y="2408943"/>
            <a:ext cx="5045710" cy="708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1DDA6-0B5B-4469-986F-C02E9AE54715}"/>
              </a:ext>
            </a:extLst>
          </p:cNvPr>
          <p:cNvSpPr txBox="1"/>
          <p:nvPr/>
        </p:nvSpPr>
        <p:spPr>
          <a:xfrm>
            <a:off x="1113182" y="1868718"/>
            <a:ext cx="939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Bagian =&gt; </a:t>
            </a:r>
            <a:r>
              <a:rPr lang="en-US" sz="2800" dirty="0" err="1"/>
              <a:t>Pengawas</a:t>
            </a:r>
            <a:endParaRPr lang="en-US" sz="2800" dirty="0"/>
          </a:p>
          <a:p>
            <a:endParaRPr lang="en-ID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80127-F4FE-4351-A525-FC5392ADF6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26" y="2320434"/>
            <a:ext cx="3590925" cy="847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71BABC-2ED7-4093-B958-32433D7EAC2A}"/>
              </a:ext>
            </a:extLst>
          </p:cNvPr>
          <p:cNvSpPr txBox="1"/>
          <p:nvPr/>
        </p:nvSpPr>
        <p:spPr>
          <a:xfrm>
            <a:off x="2908644" y="3519960"/>
            <a:ext cx="939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Pegawai</a:t>
            </a:r>
            <a:r>
              <a:rPr lang="en-US" sz="2800" dirty="0"/>
              <a:t> =&gt; </a:t>
            </a:r>
            <a:r>
              <a:rPr lang="en-US" sz="2800" dirty="0" err="1"/>
              <a:t>tugas_proyek</a:t>
            </a:r>
            <a:r>
              <a:rPr lang="en-US" sz="2800" dirty="0"/>
              <a:t> =&gt; </a:t>
            </a:r>
            <a:r>
              <a:rPr lang="en-US" sz="2800" dirty="0" err="1"/>
              <a:t>proyek</a:t>
            </a:r>
            <a:endParaRPr lang="en-US" sz="2800" dirty="0"/>
          </a:p>
          <a:p>
            <a:endParaRPr lang="en-ID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C6B440-AB97-490A-9803-36FE686C10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40" y="4295354"/>
            <a:ext cx="5731510" cy="6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0193-0C66-4B45-9DA0-C6AF1B0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Kardinalitas</a:t>
            </a:r>
            <a:r>
              <a:rPr lang="en-US" sz="4800" dirty="0"/>
              <a:t> </a:t>
            </a:r>
            <a:r>
              <a:rPr lang="en-US" sz="4800" dirty="0" err="1"/>
              <a:t>Hubungan</a:t>
            </a:r>
            <a:r>
              <a:rPr lang="en-US" sz="4800" dirty="0"/>
              <a:t> dan </a:t>
            </a:r>
            <a:r>
              <a:rPr lang="en-US" sz="4800" dirty="0" err="1"/>
              <a:t>Erd</a:t>
            </a:r>
            <a:endParaRPr lang="en-ID"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3E635-ABA6-475A-A86F-E1DEC4959A83}"/>
              </a:ext>
            </a:extLst>
          </p:cNvPr>
          <p:cNvSpPr/>
          <p:nvPr/>
        </p:nvSpPr>
        <p:spPr>
          <a:xfrm>
            <a:off x="1261872" y="1691322"/>
            <a:ext cx="366793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4F74-FEB2-4E8F-B4FD-B322A36950AF}"/>
              </a:ext>
            </a:extLst>
          </p:cNvPr>
          <p:cNvSpPr/>
          <p:nvPr/>
        </p:nvSpPr>
        <p:spPr>
          <a:xfrm>
            <a:off x="0" y="6520068"/>
            <a:ext cx="11290852" cy="351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D6687-5E84-4D63-8AF5-0145A662C76E}"/>
              </a:ext>
            </a:extLst>
          </p:cNvPr>
          <p:cNvSpPr/>
          <p:nvPr/>
        </p:nvSpPr>
        <p:spPr>
          <a:xfrm>
            <a:off x="-92765" y="-92765"/>
            <a:ext cx="424069" cy="696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6BC6FD-4A04-4098-8275-0C5F1DA1BB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6" y="2078313"/>
            <a:ext cx="8388626" cy="39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</TotalTime>
  <Words>169</Words>
  <Application>Microsoft Office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View</vt:lpstr>
      <vt:lpstr>Kelompok 4</vt:lpstr>
      <vt:lpstr>Soal</vt:lpstr>
      <vt:lpstr>Entitas</vt:lpstr>
      <vt:lpstr>Attribut</vt:lpstr>
      <vt:lpstr>Relasi</vt:lpstr>
      <vt:lpstr>Kardinalitas Hubungan dan 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PC</dc:creator>
  <cp:lastModifiedBy>PC</cp:lastModifiedBy>
  <cp:revision>20</cp:revision>
  <dcterms:created xsi:type="dcterms:W3CDTF">2022-10-18T14:34:25Z</dcterms:created>
  <dcterms:modified xsi:type="dcterms:W3CDTF">2022-10-18T23:48:24Z</dcterms:modified>
</cp:coreProperties>
</file>