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D9FFF-18AB-42D0-B162-CB5F617173F9}" v="129" dt="2022-10-19T00:22:53.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2022/10/18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na</a:t>
            </a:r>
            <a:endParaRPr lang="en-US" dirty="0" err="1"/>
          </a:p>
        </p:txBody>
      </p:sp>
      <p:sp>
        <p:nvSpPr>
          <p:cNvPr id="2" name="タイトル 1"/>
          <p:cNvSpPr>
            <a:spLocks noGrp="1"/>
          </p:cNvSpPr>
          <p:nvPr>
            <p:ph type="ctrTitle"/>
          </p:nvPr>
        </p:nvSpPr>
        <p:spPr>
          <a:xfrm>
            <a:off x="6194716" y="739978"/>
            <a:ext cx="5334930" cy="3004145"/>
          </a:xfrm>
        </p:spPr>
        <p:txBody>
          <a:bodyPr>
            <a:normAutofit/>
          </a:bodyPr>
          <a:lstStyle/>
          <a:p>
            <a:r>
              <a:rPr lang="ja-JP" altLang="en-US">
                <a:ea typeface="ＭＳ Ｐゴシック"/>
                <a:cs typeface="Calibri Light"/>
              </a:rPr>
              <a:t>Nama Kelompok 4</a:t>
            </a:r>
            <a:endParaRPr kumimoji="1" lang="ja-JP" altLang="en-US"/>
          </a:p>
        </p:txBody>
      </p:sp>
      <p:sp>
        <p:nvSpPr>
          <p:cNvPr id="3" name="サブタイトル 2"/>
          <p:cNvSpPr>
            <a:spLocks noGrp="1"/>
          </p:cNvSpPr>
          <p:nvPr>
            <p:ph type="subTitle" idx="1"/>
          </p:nvPr>
        </p:nvSpPr>
        <p:spPr>
          <a:xfrm>
            <a:off x="6194715" y="3836197"/>
            <a:ext cx="5334931" cy="2189214"/>
          </a:xfrm>
        </p:spPr>
        <p:txBody>
          <a:bodyPr vert="horz" lIns="91440" tIns="45720" rIns="91440" bIns="45720" rtlCol="0" anchor="t">
            <a:normAutofit fontScale="92500" lnSpcReduction="20000"/>
          </a:bodyPr>
          <a:lstStyle/>
          <a:p>
            <a:pPr marL="342900" indent="-342900" algn="l">
              <a:buChar char="•"/>
            </a:pPr>
            <a:r>
              <a:rPr lang="ja-JP" altLang="en-US" b="1">
                <a:ea typeface="ＭＳ Ｐゴシック"/>
                <a:cs typeface="Calibri"/>
              </a:rPr>
              <a:t>I Kadek Maha Gangga</a:t>
            </a:r>
            <a:endParaRPr lang="ja-JP">
              <a:cs typeface="Calibri" panose="020F0502020204030204"/>
            </a:endParaRPr>
          </a:p>
          <a:p>
            <a:pPr marL="342900" indent="-342900" algn="l">
              <a:buChar char="•"/>
            </a:pPr>
            <a:r>
              <a:rPr lang="ja-JP" altLang="en-US" b="1">
                <a:ea typeface="ＭＳ Ｐゴシック"/>
                <a:cs typeface="Calibri"/>
              </a:rPr>
              <a:t>Samsul Rizal</a:t>
            </a:r>
          </a:p>
          <a:p>
            <a:pPr marL="342900" indent="-342900" algn="l">
              <a:buChar char="•"/>
            </a:pPr>
            <a:r>
              <a:rPr lang="ja-JP" altLang="en-US" b="1">
                <a:ea typeface="ＭＳ Ｐゴシック"/>
                <a:cs typeface="Calibri"/>
              </a:rPr>
              <a:t>I Kadek Jaya Darmika</a:t>
            </a:r>
          </a:p>
          <a:p>
            <a:pPr marL="342900" indent="-342900" algn="l">
              <a:buChar char="•"/>
            </a:pPr>
            <a:r>
              <a:rPr lang="ja-JP" altLang="en-US" b="1">
                <a:ea typeface="ＭＳ Ｐゴシック"/>
                <a:cs typeface="Calibri"/>
              </a:rPr>
              <a:t>Johardi </a:t>
            </a:r>
          </a:p>
          <a:p>
            <a:pPr marL="342900" indent="-342900" algn="l">
              <a:buChar char="•"/>
            </a:pPr>
            <a:r>
              <a:rPr lang="ja-JP" altLang="en-US" b="1">
                <a:ea typeface="ＭＳ Ｐゴシック"/>
                <a:cs typeface="Calibri"/>
              </a:rPr>
              <a:t>I Wayan Febri</a:t>
            </a:r>
          </a:p>
          <a:p>
            <a:pPr marL="342900" indent="-342900" algn="l">
              <a:buChar char="•"/>
            </a:pPr>
            <a:r>
              <a:rPr lang="ja-JP" altLang="en-US" b="1">
                <a:ea typeface="ＭＳ Ｐゴシック"/>
                <a:cs typeface="Calibri"/>
              </a:rPr>
              <a:t>I Ketut Karmita</a:t>
            </a:r>
            <a:endParaRPr lang="ja-JP" altLang="en-US" b="1" dirty="0">
              <a:ea typeface="ＭＳ Ｐゴシック"/>
              <a:cs typeface="Calibri"/>
            </a:endParaRPr>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図 4" descr="ロゴ, 会社名&#10;&#10;説明は自動で生成されたものです">
            <a:extLst>
              <a:ext uri="{FF2B5EF4-FFF2-40B4-BE49-F238E27FC236}">
                <a16:creationId xmlns:a16="http://schemas.microsoft.com/office/drawing/2014/main" id="{90312782-0F21-FC29-81EA-7ACF4FAE5B61}"/>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9EED99A-B2C7-3049-6AC0-AE1AA9082AAF}"/>
              </a:ext>
            </a:extLst>
          </p:cNvPr>
          <p:cNvSpPr>
            <a:spLocks noGrp="1"/>
          </p:cNvSpPr>
          <p:nvPr>
            <p:ph type="title"/>
          </p:nvPr>
        </p:nvSpPr>
        <p:spPr>
          <a:xfrm>
            <a:off x="838200" y="365125"/>
            <a:ext cx="5558489" cy="1325563"/>
          </a:xfrm>
        </p:spPr>
        <p:txBody>
          <a:bodyPr>
            <a:normAutofit/>
          </a:bodyPr>
          <a:lstStyle/>
          <a:p>
            <a:r>
              <a:rPr lang="ja-JP" altLang="en-US">
                <a:ea typeface="ＭＳ Ｐゴシック"/>
                <a:cs typeface="Calibri Light"/>
              </a:rPr>
              <a:t>pengertian</a:t>
            </a:r>
            <a:endParaRPr kumimoji="1" lang="ja-JP" alt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B83B6397-7A65-1DAB-1FCA-C0CE732A59E0}"/>
              </a:ext>
            </a:extLst>
          </p:cNvPr>
          <p:cNvSpPr>
            <a:spLocks noGrp="1"/>
          </p:cNvSpPr>
          <p:nvPr>
            <p:ph idx="1"/>
          </p:nvPr>
        </p:nvSpPr>
        <p:spPr>
          <a:xfrm>
            <a:off x="838200" y="1825625"/>
            <a:ext cx="5558489" cy="4351338"/>
          </a:xfrm>
        </p:spPr>
        <p:txBody>
          <a:bodyPr vert="horz" lIns="91440" tIns="45720" rIns="91440" bIns="45720" rtlCol="0">
            <a:normAutofit/>
          </a:bodyPr>
          <a:lstStyle/>
          <a:p>
            <a:r>
              <a:rPr lang="ja-JP" sz="1800">
                <a:ea typeface="+mn-lt"/>
                <a:cs typeface="+mn-lt"/>
              </a:rPr>
              <a:t>P</a:t>
            </a:r>
            <a:r>
              <a:rPr lang="ja-JP" sz="1800">
                <a:latin typeface="Times New Roman"/>
                <a:ea typeface="+mn-lt"/>
                <a:cs typeface="+mn-lt"/>
              </a:rPr>
              <a:t>engertian Distribusi Distribusi artinya proses yang menunjukkan penyaluran barang dari produsen sampai ke tangan masyarakat konsumen. Produsen artinya orang yang melakukan kegiatan produksi. Konsumen artinya orang yang menggunakan atau memakai barang/jasa dan orang yang melakukan kegiatan distribusi disebut distributor. Distribusi merupakan kegiatan ekonomi yang menjembatani kegiatan produksi dan konsumsi. Berkat distribusi barang dan jasa dapat sampai ke tangan konsumen. Dengan demikian kegunaan dari barang dan jasa akan lebih meningkat setelah dapat dikonsumsi. Dari apa yang baru saja diuraikan, tampaklah bahwa distribusi turut serta meningkatkan kegunaan menurut tempatnya (place utility) dan menurut waktunya (time utility).</a:t>
            </a:r>
            <a:endParaRPr lang="ja-JP" altLang="en-US" sz="1800">
              <a:latin typeface="Times New Roman"/>
              <a:cs typeface="Times New Roman"/>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48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3E37CED-51A9-EFB5-4866-B5B0C74E8E6F}"/>
              </a:ext>
            </a:extLst>
          </p:cNvPr>
          <p:cNvSpPr>
            <a:spLocks noGrp="1"/>
          </p:cNvSpPr>
          <p:nvPr>
            <p:ph type="title"/>
          </p:nvPr>
        </p:nvSpPr>
        <p:spPr>
          <a:xfrm>
            <a:off x="956826" y="1112969"/>
            <a:ext cx="3937298" cy="4166010"/>
          </a:xfrm>
        </p:spPr>
        <p:txBody>
          <a:bodyPr>
            <a:normAutofit/>
          </a:bodyPr>
          <a:lstStyle/>
          <a:p>
            <a:r>
              <a:rPr lang="ja-JP" altLang="en-US">
                <a:solidFill>
                  <a:srgbClr val="FFFFFF"/>
                </a:solidFill>
                <a:ea typeface="ＭＳ Ｐゴシック"/>
                <a:cs typeface="Calibri Light"/>
              </a:rPr>
              <a:t>Contoh sistem terdistribusi</a:t>
            </a:r>
            <a:endParaRPr kumimoji="1" lang="ja-JP"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9DDE5D6C-9D14-B570-DB4D-BEE9BB8897EC}"/>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ja-JP" sz="1300">
                <a:latin typeface="Times New Roman"/>
                <a:ea typeface="+mn-lt"/>
                <a:cs typeface="+mn-lt"/>
              </a:rPr>
              <a:t>Contoh aplikasi berbasis mobile untuk pemesanan tiket, sebut saja traveloka. Dalam aplikasi tersebut, kita dapat melakukan pemesanan tiket pesawat, kemudian sekaligus dengan memesan kamar hotel. Bahkan untuk pemesaan tiket pun, kita bisa mendapatkan penawaran tiket dari berbagai maskapai sekaligus. Begitu juga dengan hotel, tersedia pilihan hotel yang beragam dan kita bisa memilih hotel sesuai dengan kebutuhan atau anggaran yang tersedia. Untuk memesan tiket, maka aplikasi tersebut akan mencoba untuk terkoneksi dan mengakses data dari maskapai penerbangan. Kemudian setelah user melakukan pemesanan, maka user akan diminta membayar sejumlah tagihan sesuai dengan yang tertera. Nah, pada bagian ini, sistem akan mengakses data dari Bank lalu user melakukan pembayaran. Data pembayaran tersebut disimpan di data base Bank. Dari dua langkah proses ini saja, sudah melibatkan 3 sistem yaitu sistem yang dimiliki maskapai, dan sistem yang ada di Bank serta sistem yang menghubungkan keduanya. Belum lagi bila kita juga melakukan pemesanan kamar hotel, layanan taksi. Bagi user, sistem tersebut terlihat seperti sebuah sistem tunggal, terintegrasi. Namun nyatanya, sistem pemesanan tiket tadi yang melakukan semuanya untuk user. Sistem pemesanan tiket tersebut menghubungkan user dengan sistem di maskapai dan juga di bank, minimal. Dalam saling berkomunikasi, tentunya, setiap sistem memberikan "kunci" bagi sistem lain untuk dapat mengakses datanya, yang dikenal dengan API (Application Programming Interface). API ini sendiri adalah suatu mekanisme, sistem, protokol, yang diapat digunakan programmer untuk menghubungkan</a:t>
            </a:r>
            <a:r>
              <a:rPr lang="ja-JP" altLang="en-US" sz="1300">
                <a:latin typeface="Times New Roman"/>
                <a:ea typeface="+mn-lt"/>
                <a:cs typeface="+mn-lt"/>
              </a:rPr>
              <a:t> </a:t>
            </a:r>
            <a:endParaRPr lang="ja-JP" sz="1300">
              <a:latin typeface="Times New Roman"/>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606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75C69F08-443A-5ED4-597E-375607C639EC}"/>
              </a:ext>
            </a:extLst>
          </p:cNvPr>
          <p:cNvSpPr>
            <a:spLocks noGrp="1"/>
          </p:cNvSpPr>
          <p:nvPr>
            <p:ph idx="1"/>
          </p:nvPr>
        </p:nvSpPr>
        <p:spPr>
          <a:xfrm>
            <a:off x="838200" y="1461360"/>
            <a:ext cx="5536397" cy="3935281"/>
          </a:xfrm>
        </p:spPr>
        <p:txBody>
          <a:bodyPr vert="horz" lIns="91440" tIns="45720" rIns="91440" bIns="45720" rtlCol="0">
            <a:normAutofit/>
          </a:bodyPr>
          <a:lstStyle/>
          <a:p>
            <a:r>
              <a:rPr lang="ja-JP" sz="1500">
                <a:ea typeface="+mn-lt"/>
                <a:cs typeface="+mn-lt"/>
              </a:rPr>
              <a:t>Contoh DBMS terdistribusi : Pada waktu melakukan transaksi di supermarket, saat itu kemungkinan sedang terjadi proses database. Kasir menggunakan pembaca kode [bar] untuk membaca setiap barang yang kamu beli. Data barang ini lalu dihubungkan ke suatu program aplikasi yang menggunakan kode [bar] untuk menemukan harga item berdasarkan suatu database produk. Selain menemukan harga item, program juga meng-update jumlah stock dalam database produk tadi, selanjutnya menampilkan harga barang pada mesin kas register. Jika tingkat persediaan telah mencapai suatu ambang batas tertentu, maka akan dilakukan pemesanan lagi, untuk itu secara otomatis sistem akan mencetak suatu order untuk pemasok. Jika suatu saat pelanggan menelpon supermarket, petugas akan memeriksa apakah persediaan yang dimaksud telah tersedia.</a:t>
            </a:r>
            <a:endParaRPr kumimoji="1" lang="ja-JP" altLang="en-US" sz="150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1C261C1-870C-F986-BB8D-FD56BDE42FC3}"/>
              </a:ext>
            </a:extLst>
          </p:cNvPr>
          <p:cNvSpPr>
            <a:spLocks noGrp="1"/>
          </p:cNvSpPr>
          <p:nvPr>
            <p:ph type="title"/>
          </p:nvPr>
        </p:nvSpPr>
        <p:spPr>
          <a:xfrm>
            <a:off x="7474281" y="1396686"/>
            <a:ext cx="3240506" cy="4064628"/>
          </a:xfrm>
        </p:spPr>
        <p:txBody>
          <a:bodyPr>
            <a:normAutofit/>
          </a:bodyPr>
          <a:lstStyle/>
          <a:p>
            <a:r>
              <a:rPr lang="ja-JP" altLang="en-US">
                <a:solidFill>
                  <a:srgbClr val="FFFFFF"/>
                </a:solidFill>
                <a:ea typeface="ＭＳ Ｐゴシック"/>
                <a:cs typeface="Calibri Light"/>
              </a:rPr>
              <a:t>Contoh DBMS terdistribusi</a:t>
            </a:r>
            <a:endParaRPr kumimoji="1" lang="ja-JP" altLang="en-US">
              <a:solidFill>
                <a:srgbClr val="FFFFFF"/>
              </a:solidFill>
            </a:endParaRPr>
          </a:p>
        </p:txBody>
      </p:sp>
    </p:spTree>
    <p:extLst>
      <p:ext uri="{BB962C8B-B14F-4D97-AF65-F5344CB8AC3E}">
        <p14:creationId xmlns:p14="http://schemas.microsoft.com/office/powerpoint/2010/main" val="35809871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Nama Kelompok 4</vt:lpstr>
      <vt:lpstr>pengertian</vt:lpstr>
      <vt:lpstr>Contoh sistem terdistribusi</vt:lpstr>
      <vt:lpstr>Contoh DBMS terdistribusi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45</cp:revision>
  <dcterms:created xsi:type="dcterms:W3CDTF">2012-07-27T23:28:17Z</dcterms:created>
  <dcterms:modified xsi:type="dcterms:W3CDTF">2022-10-19T00:23:05Z</dcterms:modified>
</cp:coreProperties>
</file>